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rial" panose="020B0604020202020204" pitchFamily="34" charset="0"/>
      <p:regular r:id="rId17"/>
    </p:embeddedFont>
    <p:embeddedFont>
      <p:font typeface="Arial Bold" panose="020B0704020202020204" pitchFamily="3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Sensei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30264" y="5143500"/>
            <a:ext cx="8027472" cy="5368372"/>
          </a:xfrm>
          <a:custGeom>
            <a:avLst/>
            <a:gdLst/>
            <a:ahLst/>
            <a:cxnLst/>
            <a:rect l="l" t="t" r="r" b="b"/>
            <a:pathLst>
              <a:path w="8027472" h="5368372">
                <a:moveTo>
                  <a:pt x="0" y="0"/>
                </a:moveTo>
                <a:lnTo>
                  <a:pt x="8027472" y="0"/>
                </a:lnTo>
                <a:lnTo>
                  <a:pt x="8027472" y="5368372"/>
                </a:lnTo>
                <a:lnTo>
                  <a:pt x="0" y="5368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1155104"/>
            <a:ext cx="16230600" cy="273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534C57"/>
                </a:solidFill>
                <a:latin typeface="Arial Bold"/>
              </a:rPr>
              <a:t>CHƯƠNG VII: VẤN ĐỀ GIA ĐÌNH TRONG THỜI KỲ QUÁ ĐỘ LÊN CHỦ NGHĨA XÃ HỘI</a:t>
            </a:r>
          </a:p>
          <a:p>
            <a:pPr algn="ctr">
              <a:lnSpc>
                <a:spcPts val="7000"/>
              </a:lnSpc>
            </a:pPr>
            <a:endParaRPr lang="en-US" sz="5000" dirty="0">
              <a:solidFill>
                <a:srgbClr val="534C57"/>
              </a:solidFill>
              <a:latin typeface="Arial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8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6320" y="192211"/>
            <a:ext cx="17709680" cy="9902578"/>
            <a:chOff x="0" y="0"/>
            <a:chExt cx="19190677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167817" cy="10702755"/>
            </a:xfrm>
            <a:custGeom>
              <a:avLst/>
              <a:gdLst/>
              <a:ahLst/>
              <a:cxnLst/>
              <a:rect l="l" t="t" r="r" b="b"/>
              <a:pathLst>
                <a:path w="19167817" h="10702755">
                  <a:moveTo>
                    <a:pt x="19167817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556987" y="0"/>
                  </a:lnTo>
                  <a:lnTo>
                    <a:pt x="19148767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197026" cy="10729425"/>
            </a:xfrm>
            <a:custGeom>
              <a:avLst/>
              <a:gdLst/>
              <a:ahLst/>
              <a:cxnLst/>
              <a:rect l="l" t="t" r="r" b="b"/>
              <a:pathLst>
                <a:path w="19197026" h="10729425">
                  <a:moveTo>
                    <a:pt x="19162737" y="21590"/>
                  </a:moveTo>
                  <a:cubicBezTo>
                    <a:pt x="19164006" y="34290"/>
                    <a:pt x="19164006" y="44450"/>
                    <a:pt x="19165276" y="54610"/>
                  </a:cubicBezTo>
                  <a:cubicBezTo>
                    <a:pt x="19167817" y="228407"/>
                    <a:pt x="19169087" y="466023"/>
                    <a:pt x="19171626" y="695153"/>
                  </a:cubicBezTo>
                  <a:cubicBezTo>
                    <a:pt x="19171626" y="1026118"/>
                    <a:pt x="19184326" y="7552077"/>
                    <a:pt x="19190676" y="7883042"/>
                  </a:cubicBezTo>
                  <a:cubicBezTo>
                    <a:pt x="19197026" y="8383733"/>
                    <a:pt x="19193217" y="8892911"/>
                    <a:pt x="19193217" y="9393602"/>
                  </a:cubicBezTo>
                  <a:cubicBezTo>
                    <a:pt x="19193217" y="9834889"/>
                    <a:pt x="19194487" y="10242231"/>
                    <a:pt x="19195756" y="10668464"/>
                  </a:cubicBezTo>
                  <a:cubicBezTo>
                    <a:pt x="19195756" y="10690054"/>
                    <a:pt x="19195756" y="10704025"/>
                    <a:pt x="19195756" y="10728154"/>
                  </a:cubicBezTo>
                  <a:cubicBezTo>
                    <a:pt x="19172897" y="10728154"/>
                    <a:pt x="19152576" y="10729425"/>
                    <a:pt x="19075553" y="10728154"/>
                  </a:cubicBezTo>
                  <a:cubicBezTo>
                    <a:pt x="18091796" y="10723075"/>
                    <a:pt x="17092905" y="10729425"/>
                    <a:pt x="16109149" y="10724345"/>
                  </a:cubicBezTo>
                  <a:cubicBezTo>
                    <a:pt x="15518896" y="10720535"/>
                    <a:pt x="14943777" y="10723075"/>
                    <a:pt x="14353523" y="10720535"/>
                  </a:cubicBezTo>
                  <a:cubicBezTo>
                    <a:pt x="14081098" y="10719264"/>
                    <a:pt x="13808674" y="10717995"/>
                    <a:pt x="13536249" y="10716725"/>
                  </a:cubicBezTo>
                  <a:cubicBezTo>
                    <a:pt x="13369768" y="10716725"/>
                    <a:pt x="13218420" y="10717995"/>
                    <a:pt x="13051938" y="10717995"/>
                  </a:cubicBezTo>
                  <a:cubicBezTo>
                    <a:pt x="12628167" y="10716725"/>
                    <a:pt x="11462794" y="10717995"/>
                    <a:pt x="11039023" y="10716725"/>
                  </a:cubicBezTo>
                  <a:cubicBezTo>
                    <a:pt x="10736329" y="10715454"/>
                    <a:pt x="4682447" y="10724345"/>
                    <a:pt x="4379753" y="10723075"/>
                  </a:cubicBezTo>
                  <a:cubicBezTo>
                    <a:pt x="4304079" y="10723075"/>
                    <a:pt x="4213271" y="10724345"/>
                    <a:pt x="4137598" y="10724345"/>
                  </a:cubicBezTo>
                  <a:cubicBezTo>
                    <a:pt x="3955981" y="10724345"/>
                    <a:pt x="3789499" y="10725614"/>
                    <a:pt x="3607883" y="10725614"/>
                  </a:cubicBezTo>
                  <a:cubicBezTo>
                    <a:pt x="3153842" y="10725614"/>
                    <a:pt x="2714935" y="10724345"/>
                    <a:pt x="2260894" y="10723075"/>
                  </a:cubicBezTo>
                  <a:cubicBezTo>
                    <a:pt x="1988469" y="10721804"/>
                    <a:pt x="1716045" y="10720535"/>
                    <a:pt x="1458754" y="10719264"/>
                  </a:cubicBezTo>
                  <a:cubicBezTo>
                    <a:pt x="974444" y="10717995"/>
                    <a:pt x="490133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1766" y="30480"/>
                    <a:pt x="353921" y="29210"/>
                  </a:cubicBezTo>
                  <a:cubicBezTo>
                    <a:pt x="762558" y="25400"/>
                    <a:pt x="1171195" y="22860"/>
                    <a:pt x="1594967" y="20320"/>
                  </a:cubicBezTo>
                  <a:cubicBezTo>
                    <a:pt x="1882526" y="17780"/>
                    <a:pt x="2170086" y="16510"/>
                    <a:pt x="2442511" y="13970"/>
                  </a:cubicBezTo>
                  <a:cubicBezTo>
                    <a:pt x="2714935" y="11430"/>
                    <a:pt x="3002495" y="8890"/>
                    <a:pt x="3274919" y="8890"/>
                  </a:cubicBezTo>
                  <a:cubicBezTo>
                    <a:pt x="3577614" y="7620"/>
                    <a:pt x="3880307" y="10160"/>
                    <a:pt x="4183002" y="8890"/>
                  </a:cubicBezTo>
                  <a:cubicBezTo>
                    <a:pt x="4561369" y="8890"/>
                    <a:pt x="11417391" y="6350"/>
                    <a:pt x="11795758" y="5080"/>
                  </a:cubicBezTo>
                  <a:cubicBezTo>
                    <a:pt x="12158991" y="3810"/>
                    <a:pt x="12522225" y="2540"/>
                    <a:pt x="12900593" y="2540"/>
                  </a:cubicBezTo>
                  <a:cubicBezTo>
                    <a:pt x="13521115" y="1270"/>
                    <a:pt x="14126503" y="0"/>
                    <a:pt x="14747026" y="0"/>
                  </a:cubicBezTo>
                  <a:cubicBezTo>
                    <a:pt x="15004316" y="0"/>
                    <a:pt x="15276741" y="2540"/>
                    <a:pt x="15534029" y="2540"/>
                  </a:cubicBezTo>
                  <a:cubicBezTo>
                    <a:pt x="16245361" y="3810"/>
                    <a:pt x="16971827" y="5080"/>
                    <a:pt x="17683159" y="7620"/>
                  </a:cubicBezTo>
                  <a:cubicBezTo>
                    <a:pt x="18061526" y="8890"/>
                    <a:pt x="18439894" y="12700"/>
                    <a:pt x="18818262" y="16510"/>
                  </a:cubicBezTo>
                  <a:cubicBezTo>
                    <a:pt x="18909070" y="16510"/>
                    <a:pt x="18999878" y="16510"/>
                    <a:pt x="19075553" y="16510"/>
                  </a:cubicBezTo>
                  <a:cubicBezTo>
                    <a:pt x="19143687" y="17780"/>
                    <a:pt x="19152576" y="20320"/>
                    <a:pt x="19162737" y="21590"/>
                  </a:cubicBezTo>
                  <a:close/>
                  <a:moveTo>
                    <a:pt x="19172897" y="10711645"/>
                  </a:moveTo>
                  <a:cubicBezTo>
                    <a:pt x="19174167" y="10695135"/>
                    <a:pt x="19175437" y="10682435"/>
                    <a:pt x="19175437" y="10669735"/>
                  </a:cubicBezTo>
                  <a:cubicBezTo>
                    <a:pt x="19174167" y="10199800"/>
                    <a:pt x="19172897" y="9750027"/>
                    <a:pt x="19172897" y="9266308"/>
                  </a:cubicBezTo>
                  <a:cubicBezTo>
                    <a:pt x="19172897" y="9045664"/>
                    <a:pt x="19175437" y="8825021"/>
                    <a:pt x="19174167" y="8604376"/>
                  </a:cubicBezTo>
                  <a:cubicBezTo>
                    <a:pt x="19174167" y="8400706"/>
                    <a:pt x="19172897" y="8188548"/>
                    <a:pt x="19171626" y="7984878"/>
                  </a:cubicBezTo>
                  <a:cubicBezTo>
                    <a:pt x="19166547" y="7670884"/>
                    <a:pt x="19155117" y="1170385"/>
                    <a:pt x="19155117" y="856392"/>
                  </a:cubicBezTo>
                  <a:cubicBezTo>
                    <a:pt x="19152576" y="593317"/>
                    <a:pt x="19150037" y="321756"/>
                    <a:pt x="19147497" y="63500"/>
                  </a:cubicBezTo>
                  <a:cubicBezTo>
                    <a:pt x="19146226" y="44450"/>
                    <a:pt x="19144956" y="43180"/>
                    <a:pt x="19030148" y="41910"/>
                  </a:cubicBezTo>
                  <a:cubicBezTo>
                    <a:pt x="18984743" y="41910"/>
                    <a:pt x="18954475" y="41910"/>
                    <a:pt x="18909070" y="40640"/>
                  </a:cubicBezTo>
                  <a:cubicBezTo>
                    <a:pt x="18530704" y="36830"/>
                    <a:pt x="18137201" y="31750"/>
                    <a:pt x="17758832" y="30480"/>
                  </a:cubicBezTo>
                  <a:cubicBezTo>
                    <a:pt x="16835615" y="26670"/>
                    <a:pt x="15897265" y="25400"/>
                    <a:pt x="14974048" y="22860"/>
                  </a:cubicBezTo>
                  <a:cubicBezTo>
                    <a:pt x="14837835" y="22860"/>
                    <a:pt x="14686487" y="22860"/>
                    <a:pt x="14550276" y="22860"/>
                  </a:cubicBezTo>
                  <a:cubicBezTo>
                    <a:pt x="14323255" y="22860"/>
                    <a:pt x="14096235" y="22860"/>
                    <a:pt x="13884349" y="22860"/>
                  </a:cubicBezTo>
                  <a:cubicBezTo>
                    <a:pt x="13400039" y="22860"/>
                    <a:pt x="12915727" y="22860"/>
                    <a:pt x="12446551" y="24130"/>
                  </a:cubicBezTo>
                  <a:cubicBezTo>
                    <a:pt x="12037913" y="25400"/>
                    <a:pt x="5151623" y="29210"/>
                    <a:pt x="4742986" y="29210"/>
                  </a:cubicBezTo>
                  <a:cubicBezTo>
                    <a:pt x="4077059" y="29210"/>
                    <a:pt x="3411132" y="26670"/>
                    <a:pt x="2745205" y="33020"/>
                  </a:cubicBezTo>
                  <a:cubicBezTo>
                    <a:pt x="2397106" y="36830"/>
                    <a:pt x="2064143" y="36830"/>
                    <a:pt x="1731179" y="38100"/>
                  </a:cubicBezTo>
                  <a:cubicBezTo>
                    <a:pt x="1156061" y="41910"/>
                    <a:pt x="580942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035" y="10693865"/>
                    <a:pt x="353921" y="10695135"/>
                    <a:pt x="550672" y="10695135"/>
                  </a:cubicBezTo>
                  <a:cubicBezTo>
                    <a:pt x="838232" y="10695135"/>
                    <a:pt x="1140926" y="10692595"/>
                    <a:pt x="1428485" y="10695135"/>
                  </a:cubicBezTo>
                  <a:cubicBezTo>
                    <a:pt x="1897661" y="10698945"/>
                    <a:pt x="2366837" y="10701485"/>
                    <a:pt x="2836013" y="10700215"/>
                  </a:cubicBezTo>
                  <a:cubicBezTo>
                    <a:pt x="3138707" y="10698945"/>
                    <a:pt x="3426267" y="10701485"/>
                    <a:pt x="3728961" y="10701485"/>
                  </a:cubicBezTo>
                  <a:cubicBezTo>
                    <a:pt x="4167867" y="10701485"/>
                    <a:pt x="4606773" y="10700215"/>
                    <a:pt x="5045680" y="10701485"/>
                  </a:cubicBezTo>
                  <a:cubicBezTo>
                    <a:pt x="5696472" y="10702754"/>
                    <a:pt x="12840054" y="10692595"/>
                    <a:pt x="13505981" y="10695135"/>
                  </a:cubicBezTo>
                  <a:cubicBezTo>
                    <a:pt x="13793540" y="10696404"/>
                    <a:pt x="14081098" y="10697675"/>
                    <a:pt x="14353523" y="10697675"/>
                  </a:cubicBezTo>
                  <a:cubicBezTo>
                    <a:pt x="14852970" y="10700215"/>
                    <a:pt x="15337280" y="10696404"/>
                    <a:pt x="15836726" y="10700215"/>
                  </a:cubicBezTo>
                  <a:cubicBezTo>
                    <a:pt x="16245361" y="10702754"/>
                    <a:pt x="16653998" y="10702754"/>
                    <a:pt x="17062637" y="10705295"/>
                  </a:cubicBezTo>
                  <a:cubicBezTo>
                    <a:pt x="17668025" y="10709104"/>
                    <a:pt x="18273413" y="10711645"/>
                    <a:pt x="18878801" y="10712915"/>
                  </a:cubicBezTo>
                  <a:cubicBezTo>
                    <a:pt x="19105821" y="10712915"/>
                    <a:pt x="19152576" y="10711645"/>
                    <a:pt x="19172897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52641" y="573239"/>
            <a:ext cx="17483360" cy="8496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vẫn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ý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nghĩa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việc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vun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đắp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nghĩa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mỗi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vẹn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nguyên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nghĩa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ở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ai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nhiệm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bổn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phận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cha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mẹ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che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con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cháu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con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cháu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cha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mẹ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anh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đần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đùm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bọc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lẫn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nhau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…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9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xưa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nay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vẫn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coi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thế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vẫn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nặng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(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bồ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).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Dưới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góc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độ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nào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đấy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mặt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cần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algn="ctr">
              <a:lnSpc>
                <a:spcPts val="7346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8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4813" y="192211"/>
            <a:ext cx="17758374" cy="9902578"/>
            <a:chOff x="0" y="0"/>
            <a:chExt cx="19243443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220582" cy="10702755"/>
            </a:xfrm>
            <a:custGeom>
              <a:avLst/>
              <a:gdLst/>
              <a:ahLst/>
              <a:cxnLst/>
              <a:rect l="l" t="t" r="r" b="b"/>
              <a:pathLst>
                <a:path w="19220582" h="10702755">
                  <a:moveTo>
                    <a:pt x="1922058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583302" y="0"/>
                  </a:lnTo>
                  <a:lnTo>
                    <a:pt x="19201532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249793" cy="10729425"/>
            </a:xfrm>
            <a:custGeom>
              <a:avLst/>
              <a:gdLst/>
              <a:ahLst/>
              <a:cxnLst/>
              <a:rect l="l" t="t" r="r" b="b"/>
              <a:pathLst>
                <a:path w="19249793" h="10729425">
                  <a:moveTo>
                    <a:pt x="19215502" y="21590"/>
                  </a:moveTo>
                  <a:cubicBezTo>
                    <a:pt x="19216774" y="34290"/>
                    <a:pt x="19216774" y="44450"/>
                    <a:pt x="19218043" y="54610"/>
                  </a:cubicBezTo>
                  <a:cubicBezTo>
                    <a:pt x="19220583" y="228407"/>
                    <a:pt x="19221852" y="466023"/>
                    <a:pt x="19224393" y="695153"/>
                  </a:cubicBezTo>
                  <a:cubicBezTo>
                    <a:pt x="19224393" y="1026118"/>
                    <a:pt x="19237093" y="7552077"/>
                    <a:pt x="19243443" y="7883042"/>
                  </a:cubicBezTo>
                  <a:cubicBezTo>
                    <a:pt x="19249793" y="8383733"/>
                    <a:pt x="19245983" y="8892911"/>
                    <a:pt x="19245983" y="9393602"/>
                  </a:cubicBezTo>
                  <a:cubicBezTo>
                    <a:pt x="19245983" y="9834889"/>
                    <a:pt x="19247252" y="10242231"/>
                    <a:pt x="19248524" y="10668464"/>
                  </a:cubicBezTo>
                  <a:cubicBezTo>
                    <a:pt x="19248524" y="10690054"/>
                    <a:pt x="19248524" y="10704025"/>
                    <a:pt x="19248524" y="10728154"/>
                  </a:cubicBezTo>
                  <a:cubicBezTo>
                    <a:pt x="19225663" y="10728154"/>
                    <a:pt x="19205343" y="10729425"/>
                    <a:pt x="19128148" y="10728154"/>
                  </a:cubicBezTo>
                  <a:cubicBezTo>
                    <a:pt x="18141670" y="10723075"/>
                    <a:pt x="17140018" y="10729425"/>
                    <a:pt x="16153542" y="10724345"/>
                  </a:cubicBezTo>
                  <a:cubicBezTo>
                    <a:pt x="15561657" y="10720535"/>
                    <a:pt x="14984948" y="10723075"/>
                    <a:pt x="14393062" y="10720535"/>
                  </a:cubicBezTo>
                  <a:cubicBezTo>
                    <a:pt x="14119885" y="10719264"/>
                    <a:pt x="13846706" y="10717995"/>
                    <a:pt x="13573529" y="10716725"/>
                  </a:cubicBezTo>
                  <a:cubicBezTo>
                    <a:pt x="13406587" y="10716725"/>
                    <a:pt x="13254821" y="10717995"/>
                    <a:pt x="13087878" y="10717995"/>
                  </a:cubicBezTo>
                  <a:cubicBezTo>
                    <a:pt x="12662935" y="10716725"/>
                    <a:pt x="11494340" y="10717995"/>
                    <a:pt x="11069397" y="10716725"/>
                  </a:cubicBezTo>
                  <a:cubicBezTo>
                    <a:pt x="10765866" y="10715454"/>
                    <a:pt x="4695246" y="10724345"/>
                    <a:pt x="4391715" y="10723075"/>
                  </a:cubicBezTo>
                  <a:cubicBezTo>
                    <a:pt x="4315831" y="10723075"/>
                    <a:pt x="4224773" y="10724345"/>
                    <a:pt x="4148890" y="10724345"/>
                  </a:cubicBezTo>
                  <a:cubicBezTo>
                    <a:pt x="3966771" y="10724345"/>
                    <a:pt x="3799829" y="10725614"/>
                    <a:pt x="3617710" y="10725614"/>
                  </a:cubicBezTo>
                  <a:cubicBezTo>
                    <a:pt x="3162414" y="10725614"/>
                    <a:pt x="2722293" y="10724345"/>
                    <a:pt x="2266997" y="10723075"/>
                  </a:cubicBezTo>
                  <a:cubicBezTo>
                    <a:pt x="1993819" y="10721804"/>
                    <a:pt x="1720641" y="10720535"/>
                    <a:pt x="1462640" y="10719264"/>
                  </a:cubicBezTo>
                  <a:cubicBezTo>
                    <a:pt x="976990" y="10717995"/>
                    <a:pt x="491341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1927" y="30480"/>
                    <a:pt x="354752" y="29210"/>
                  </a:cubicBezTo>
                  <a:cubicBezTo>
                    <a:pt x="764519" y="25400"/>
                    <a:pt x="1174286" y="22860"/>
                    <a:pt x="1599229" y="20320"/>
                  </a:cubicBezTo>
                  <a:cubicBezTo>
                    <a:pt x="1887583" y="17780"/>
                    <a:pt x="2175938" y="16510"/>
                    <a:pt x="2449116" y="13970"/>
                  </a:cubicBezTo>
                  <a:cubicBezTo>
                    <a:pt x="2722294" y="11430"/>
                    <a:pt x="3010648" y="8890"/>
                    <a:pt x="3283826" y="8890"/>
                  </a:cubicBezTo>
                  <a:cubicBezTo>
                    <a:pt x="3587358" y="7620"/>
                    <a:pt x="3890888" y="10160"/>
                    <a:pt x="4194419" y="8890"/>
                  </a:cubicBezTo>
                  <a:cubicBezTo>
                    <a:pt x="4573833" y="8890"/>
                    <a:pt x="11448811" y="6350"/>
                    <a:pt x="11828225" y="5080"/>
                  </a:cubicBezTo>
                  <a:cubicBezTo>
                    <a:pt x="12192462" y="3810"/>
                    <a:pt x="12556700" y="2540"/>
                    <a:pt x="12936114" y="2540"/>
                  </a:cubicBezTo>
                  <a:cubicBezTo>
                    <a:pt x="13558352" y="1270"/>
                    <a:pt x="14165414" y="0"/>
                    <a:pt x="14787653" y="0"/>
                  </a:cubicBezTo>
                  <a:cubicBezTo>
                    <a:pt x="15045655" y="0"/>
                    <a:pt x="15318832" y="2540"/>
                    <a:pt x="15576833" y="2540"/>
                  </a:cubicBezTo>
                  <a:cubicBezTo>
                    <a:pt x="16290132" y="3810"/>
                    <a:pt x="17018606" y="5080"/>
                    <a:pt x="17731905" y="7620"/>
                  </a:cubicBezTo>
                  <a:cubicBezTo>
                    <a:pt x="18111317" y="8890"/>
                    <a:pt x="18490731" y="12700"/>
                    <a:pt x="18870145" y="16510"/>
                  </a:cubicBezTo>
                  <a:cubicBezTo>
                    <a:pt x="18961205" y="16510"/>
                    <a:pt x="19052264" y="16510"/>
                    <a:pt x="19128148" y="16510"/>
                  </a:cubicBezTo>
                  <a:cubicBezTo>
                    <a:pt x="19196452" y="17780"/>
                    <a:pt x="19205343" y="20320"/>
                    <a:pt x="19215502" y="21590"/>
                  </a:cubicBezTo>
                  <a:close/>
                  <a:moveTo>
                    <a:pt x="19225663" y="10711645"/>
                  </a:moveTo>
                  <a:cubicBezTo>
                    <a:pt x="19226933" y="10695135"/>
                    <a:pt x="19228202" y="10682435"/>
                    <a:pt x="19228202" y="10669735"/>
                  </a:cubicBezTo>
                  <a:cubicBezTo>
                    <a:pt x="19226933" y="10199800"/>
                    <a:pt x="19225663" y="9750027"/>
                    <a:pt x="19225663" y="9266308"/>
                  </a:cubicBezTo>
                  <a:cubicBezTo>
                    <a:pt x="19225663" y="9045664"/>
                    <a:pt x="19228202" y="8825021"/>
                    <a:pt x="19226933" y="8604376"/>
                  </a:cubicBezTo>
                  <a:cubicBezTo>
                    <a:pt x="19226933" y="8400706"/>
                    <a:pt x="19225663" y="8188548"/>
                    <a:pt x="19224393" y="7984878"/>
                  </a:cubicBezTo>
                  <a:cubicBezTo>
                    <a:pt x="19219313" y="7670884"/>
                    <a:pt x="19207883" y="1170385"/>
                    <a:pt x="19207883" y="856392"/>
                  </a:cubicBezTo>
                  <a:cubicBezTo>
                    <a:pt x="19205343" y="593317"/>
                    <a:pt x="19202802" y="321756"/>
                    <a:pt x="19200263" y="63500"/>
                  </a:cubicBezTo>
                  <a:cubicBezTo>
                    <a:pt x="19198993" y="44450"/>
                    <a:pt x="19197724" y="43180"/>
                    <a:pt x="19082618" y="41910"/>
                  </a:cubicBezTo>
                  <a:cubicBezTo>
                    <a:pt x="19037087" y="41910"/>
                    <a:pt x="19006734" y="41910"/>
                    <a:pt x="18961205" y="40640"/>
                  </a:cubicBezTo>
                  <a:cubicBezTo>
                    <a:pt x="18581792" y="36830"/>
                    <a:pt x="18187201" y="31750"/>
                    <a:pt x="17807787" y="30480"/>
                  </a:cubicBezTo>
                  <a:cubicBezTo>
                    <a:pt x="16882017" y="26670"/>
                    <a:pt x="15941071" y="25400"/>
                    <a:pt x="15015301" y="22860"/>
                  </a:cubicBezTo>
                  <a:cubicBezTo>
                    <a:pt x="14878713" y="22860"/>
                    <a:pt x="14726947" y="22860"/>
                    <a:pt x="14590358" y="22860"/>
                  </a:cubicBezTo>
                  <a:cubicBezTo>
                    <a:pt x="14362710" y="22860"/>
                    <a:pt x="14135062" y="22860"/>
                    <a:pt x="13922590" y="22860"/>
                  </a:cubicBezTo>
                  <a:cubicBezTo>
                    <a:pt x="13436940" y="22860"/>
                    <a:pt x="12951290" y="22860"/>
                    <a:pt x="12480817" y="24130"/>
                  </a:cubicBezTo>
                  <a:cubicBezTo>
                    <a:pt x="12071049" y="25400"/>
                    <a:pt x="5165719" y="29210"/>
                    <a:pt x="4755952" y="29210"/>
                  </a:cubicBezTo>
                  <a:cubicBezTo>
                    <a:pt x="4088184" y="29210"/>
                    <a:pt x="3420415" y="26670"/>
                    <a:pt x="2752647" y="33020"/>
                  </a:cubicBezTo>
                  <a:cubicBezTo>
                    <a:pt x="2403586" y="36830"/>
                    <a:pt x="2069702" y="36830"/>
                    <a:pt x="1735818" y="38100"/>
                  </a:cubicBezTo>
                  <a:cubicBezTo>
                    <a:pt x="1159109" y="41910"/>
                    <a:pt x="582400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280" y="10693865"/>
                    <a:pt x="354752" y="10695135"/>
                    <a:pt x="552047" y="10695135"/>
                  </a:cubicBezTo>
                  <a:cubicBezTo>
                    <a:pt x="840401" y="10695135"/>
                    <a:pt x="1143932" y="10692595"/>
                    <a:pt x="1432287" y="10695135"/>
                  </a:cubicBezTo>
                  <a:cubicBezTo>
                    <a:pt x="1902760" y="10698945"/>
                    <a:pt x="2373233" y="10701485"/>
                    <a:pt x="2843706" y="10700215"/>
                  </a:cubicBezTo>
                  <a:cubicBezTo>
                    <a:pt x="3147238" y="10698945"/>
                    <a:pt x="3435592" y="10701485"/>
                    <a:pt x="3739123" y="10701485"/>
                  </a:cubicBezTo>
                  <a:cubicBezTo>
                    <a:pt x="4179243" y="10701485"/>
                    <a:pt x="4619363" y="10700215"/>
                    <a:pt x="5059483" y="10701485"/>
                  </a:cubicBezTo>
                  <a:cubicBezTo>
                    <a:pt x="5712075" y="10702754"/>
                    <a:pt x="12875407" y="10692595"/>
                    <a:pt x="13543176" y="10695135"/>
                  </a:cubicBezTo>
                  <a:cubicBezTo>
                    <a:pt x="13831530" y="10696404"/>
                    <a:pt x="14119885" y="10697675"/>
                    <a:pt x="14393062" y="10697675"/>
                  </a:cubicBezTo>
                  <a:cubicBezTo>
                    <a:pt x="14893889" y="10700215"/>
                    <a:pt x="15379538" y="10696404"/>
                    <a:pt x="15880365" y="10700215"/>
                  </a:cubicBezTo>
                  <a:cubicBezTo>
                    <a:pt x="16290132" y="10702754"/>
                    <a:pt x="16699898" y="10702754"/>
                    <a:pt x="17109665" y="10705295"/>
                  </a:cubicBezTo>
                  <a:cubicBezTo>
                    <a:pt x="17716727" y="10709104"/>
                    <a:pt x="18323789" y="10711645"/>
                    <a:pt x="18930852" y="10712915"/>
                  </a:cubicBezTo>
                  <a:cubicBezTo>
                    <a:pt x="19158500" y="10712915"/>
                    <a:pt x="19205343" y="10711645"/>
                    <a:pt x="19225663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640879" y="163636"/>
            <a:ext cx="17201333" cy="991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2.Những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quan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điểm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lạc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hậu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trong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Việt Nam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truyền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thống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cần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xoá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bỏ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trong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quá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xây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dựng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mới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ở Việt Nam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hiện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nay.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Cần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có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những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giải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pháp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nào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để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xoá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bỏ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những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tư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tưởng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lạc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hậu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đó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?</a:t>
            </a:r>
          </a:p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tập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quán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lạc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hậu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cần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vận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động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xóa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bỏ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gồm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 algn="just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trước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tuổi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định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</a:t>
            </a:r>
          </a:p>
          <a:p>
            <a:pPr algn="just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Việc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đăng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nước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thẩm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</a:t>
            </a:r>
          </a:p>
          <a:p>
            <a:pPr algn="just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Cưỡng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ép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“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”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mê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dị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đoan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</a:t>
            </a:r>
          </a:p>
          <a:p>
            <a:pPr algn="just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Cấm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họ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phạm vi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từ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bốn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</a:t>
            </a:r>
          </a:p>
          <a:p>
            <a:pPr algn="just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cưới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đồ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sau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con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buộc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ở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mẹ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</a:t>
            </a:r>
          </a:p>
          <a:p>
            <a:pPr algn="just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8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4813" y="192211"/>
            <a:ext cx="17758374" cy="9902578"/>
            <a:chOff x="0" y="0"/>
            <a:chExt cx="19243443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220582" cy="10702755"/>
            </a:xfrm>
            <a:custGeom>
              <a:avLst/>
              <a:gdLst/>
              <a:ahLst/>
              <a:cxnLst/>
              <a:rect l="l" t="t" r="r" b="b"/>
              <a:pathLst>
                <a:path w="19220582" h="10702755">
                  <a:moveTo>
                    <a:pt x="1922058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583302" y="0"/>
                  </a:lnTo>
                  <a:lnTo>
                    <a:pt x="19201532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249793" cy="10729425"/>
            </a:xfrm>
            <a:custGeom>
              <a:avLst/>
              <a:gdLst/>
              <a:ahLst/>
              <a:cxnLst/>
              <a:rect l="l" t="t" r="r" b="b"/>
              <a:pathLst>
                <a:path w="19249793" h="10729425">
                  <a:moveTo>
                    <a:pt x="19215502" y="21590"/>
                  </a:moveTo>
                  <a:cubicBezTo>
                    <a:pt x="19216774" y="34290"/>
                    <a:pt x="19216774" y="44450"/>
                    <a:pt x="19218043" y="54610"/>
                  </a:cubicBezTo>
                  <a:cubicBezTo>
                    <a:pt x="19220583" y="228407"/>
                    <a:pt x="19221852" y="466023"/>
                    <a:pt x="19224393" y="695153"/>
                  </a:cubicBezTo>
                  <a:cubicBezTo>
                    <a:pt x="19224393" y="1026118"/>
                    <a:pt x="19237093" y="7552077"/>
                    <a:pt x="19243443" y="7883042"/>
                  </a:cubicBezTo>
                  <a:cubicBezTo>
                    <a:pt x="19249793" y="8383733"/>
                    <a:pt x="19245983" y="8892911"/>
                    <a:pt x="19245983" y="9393602"/>
                  </a:cubicBezTo>
                  <a:cubicBezTo>
                    <a:pt x="19245983" y="9834889"/>
                    <a:pt x="19247252" y="10242231"/>
                    <a:pt x="19248524" y="10668464"/>
                  </a:cubicBezTo>
                  <a:cubicBezTo>
                    <a:pt x="19248524" y="10690054"/>
                    <a:pt x="19248524" y="10704025"/>
                    <a:pt x="19248524" y="10728154"/>
                  </a:cubicBezTo>
                  <a:cubicBezTo>
                    <a:pt x="19225663" y="10728154"/>
                    <a:pt x="19205343" y="10729425"/>
                    <a:pt x="19128148" y="10728154"/>
                  </a:cubicBezTo>
                  <a:cubicBezTo>
                    <a:pt x="18141670" y="10723075"/>
                    <a:pt x="17140018" y="10729425"/>
                    <a:pt x="16153542" y="10724345"/>
                  </a:cubicBezTo>
                  <a:cubicBezTo>
                    <a:pt x="15561657" y="10720535"/>
                    <a:pt x="14984948" y="10723075"/>
                    <a:pt x="14393062" y="10720535"/>
                  </a:cubicBezTo>
                  <a:cubicBezTo>
                    <a:pt x="14119885" y="10719264"/>
                    <a:pt x="13846706" y="10717995"/>
                    <a:pt x="13573529" y="10716725"/>
                  </a:cubicBezTo>
                  <a:cubicBezTo>
                    <a:pt x="13406587" y="10716725"/>
                    <a:pt x="13254821" y="10717995"/>
                    <a:pt x="13087878" y="10717995"/>
                  </a:cubicBezTo>
                  <a:cubicBezTo>
                    <a:pt x="12662935" y="10716725"/>
                    <a:pt x="11494340" y="10717995"/>
                    <a:pt x="11069397" y="10716725"/>
                  </a:cubicBezTo>
                  <a:cubicBezTo>
                    <a:pt x="10765866" y="10715454"/>
                    <a:pt x="4695246" y="10724345"/>
                    <a:pt x="4391715" y="10723075"/>
                  </a:cubicBezTo>
                  <a:cubicBezTo>
                    <a:pt x="4315831" y="10723075"/>
                    <a:pt x="4224773" y="10724345"/>
                    <a:pt x="4148890" y="10724345"/>
                  </a:cubicBezTo>
                  <a:cubicBezTo>
                    <a:pt x="3966771" y="10724345"/>
                    <a:pt x="3799829" y="10725614"/>
                    <a:pt x="3617710" y="10725614"/>
                  </a:cubicBezTo>
                  <a:cubicBezTo>
                    <a:pt x="3162414" y="10725614"/>
                    <a:pt x="2722293" y="10724345"/>
                    <a:pt x="2266997" y="10723075"/>
                  </a:cubicBezTo>
                  <a:cubicBezTo>
                    <a:pt x="1993819" y="10721804"/>
                    <a:pt x="1720641" y="10720535"/>
                    <a:pt x="1462640" y="10719264"/>
                  </a:cubicBezTo>
                  <a:cubicBezTo>
                    <a:pt x="976990" y="10717995"/>
                    <a:pt x="491341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1927" y="30480"/>
                    <a:pt x="354752" y="29210"/>
                  </a:cubicBezTo>
                  <a:cubicBezTo>
                    <a:pt x="764519" y="25400"/>
                    <a:pt x="1174286" y="22860"/>
                    <a:pt x="1599229" y="20320"/>
                  </a:cubicBezTo>
                  <a:cubicBezTo>
                    <a:pt x="1887583" y="17780"/>
                    <a:pt x="2175938" y="16510"/>
                    <a:pt x="2449116" y="13970"/>
                  </a:cubicBezTo>
                  <a:cubicBezTo>
                    <a:pt x="2722294" y="11430"/>
                    <a:pt x="3010648" y="8890"/>
                    <a:pt x="3283826" y="8890"/>
                  </a:cubicBezTo>
                  <a:cubicBezTo>
                    <a:pt x="3587358" y="7620"/>
                    <a:pt x="3890888" y="10160"/>
                    <a:pt x="4194419" y="8890"/>
                  </a:cubicBezTo>
                  <a:cubicBezTo>
                    <a:pt x="4573833" y="8890"/>
                    <a:pt x="11448811" y="6350"/>
                    <a:pt x="11828225" y="5080"/>
                  </a:cubicBezTo>
                  <a:cubicBezTo>
                    <a:pt x="12192462" y="3810"/>
                    <a:pt x="12556700" y="2540"/>
                    <a:pt x="12936114" y="2540"/>
                  </a:cubicBezTo>
                  <a:cubicBezTo>
                    <a:pt x="13558352" y="1270"/>
                    <a:pt x="14165414" y="0"/>
                    <a:pt x="14787653" y="0"/>
                  </a:cubicBezTo>
                  <a:cubicBezTo>
                    <a:pt x="15045655" y="0"/>
                    <a:pt x="15318832" y="2540"/>
                    <a:pt x="15576833" y="2540"/>
                  </a:cubicBezTo>
                  <a:cubicBezTo>
                    <a:pt x="16290132" y="3810"/>
                    <a:pt x="17018606" y="5080"/>
                    <a:pt x="17731905" y="7620"/>
                  </a:cubicBezTo>
                  <a:cubicBezTo>
                    <a:pt x="18111317" y="8890"/>
                    <a:pt x="18490731" y="12700"/>
                    <a:pt x="18870145" y="16510"/>
                  </a:cubicBezTo>
                  <a:cubicBezTo>
                    <a:pt x="18961205" y="16510"/>
                    <a:pt x="19052264" y="16510"/>
                    <a:pt x="19128148" y="16510"/>
                  </a:cubicBezTo>
                  <a:cubicBezTo>
                    <a:pt x="19196452" y="17780"/>
                    <a:pt x="19205343" y="20320"/>
                    <a:pt x="19215502" y="21590"/>
                  </a:cubicBezTo>
                  <a:close/>
                  <a:moveTo>
                    <a:pt x="19225663" y="10711645"/>
                  </a:moveTo>
                  <a:cubicBezTo>
                    <a:pt x="19226933" y="10695135"/>
                    <a:pt x="19228202" y="10682435"/>
                    <a:pt x="19228202" y="10669735"/>
                  </a:cubicBezTo>
                  <a:cubicBezTo>
                    <a:pt x="19226933" y="10199800"/>
                    <a:pt x="19225663" y="9750027"/>
                    <a:pt x="19225663" y="9266308"/>
                  </a:cubicBezTo>
                  <a:cubicBezTo>
                    <a:pt x="19225663" y="9045664"/>
                    <a:pt x="19228202" y="8825021"/>
                    <a:pt x="19226933" y="8604376"/>
                  </a:cubicBezTo>
                  <a:cubicBezTo>
                    <a:pt x="19226933" y="8400706"/>
                    <a:pt x="19225663" y="8188548"/>
                    <a:pt x="19224393" y="7984878"/>
                  </a:cubicBezTo>
                  <a:cubicBezTo>
                    <a:pt x="19219313" y="7670884"/>
                    <a:pt x="19207883" y="1170385"/>
                    <a:pt x="19207883" y="856392"/>
                  </a:cubicBezTo>
                  <a:cubicBezTo>
                    <a:pt x="19205343" y="593317"/>
                    <a:pt x="19202802" y="321756"/>
                    <a:pt x="19200263" y="63500"/>
                  </a:cubicBezTo>
                  <a:cubicBezTo>
                    <a:pt x="19198993" y="44450"/>
                    <a:pt x="19197724" y="43180"/>
                    <a:pt x="19082618" y="41910"/>
                  </a:cubicBezTo>
                  <a:cubicBezTo>
                    <a:pt x="19037087" y="41910"/>
                    <a:pt x="19006734" y="41910"/>
                    <a:pt x="18961205" y="40640"/>
                  </a:cubicBezTo>
                  <a:cubicBezTo>
                    <a:pt x="18581792" y="36830"/>
                    <a:pt x="18187201" y="31750"/>
                    <a:pt x="17807787" y="30480"/>
                  </a:cubicBezTo>
                  <a:cubicBezTo>
                    <a:pt x="16882017" y="26670"/>
                    <a:pt x="15941071" y="25400"/>
                    <a:pt x="15015301" y="22860"/>
                  </a:cubicBezTo>
                  <a:cubicBezTo>
                    <a:pt x="14878713" y="22860"/>
                    <a:pt x="14726947" y="22860"/>
                    <a:pt x="14590358" y="22860"/>
                  </a:cubicBezTo>
                  <a:cubicBezTo>
                    <a:pt x="14362710" y="22860"/>
                    <a:pt x="14135062" y="22860"/>
                    <a:pt x="13922590" y="22860"/>
                  </a:cubicBezTo>
                  <a:cubicBezTo>
                    <a:pt x="13436940" y="22860"/>
                    <a:pt x="12951290" y="22860"/>
                    <a:pt x="12480817" y="24130"/>
                  </a:cubicBezTo>
                  <a:cubicBezTo>
                    <a:pt x="12071049" y="25400"/>
                    <a:pt x="5165719" y="29210"/>
                    <a:pt x="4755952" y="29210"/>
                  </a:cubicBezTo>
                  <a:cubicBezTo>
                    <a:pt x="4088184" y="29210"/>
                    <a:pt x="3420415" y="26670"/>
                    <a:pt x="2752647" y="33020"/>
                  </a:cubicBezTo>
                  <a:cubicBezTo>
                    <a:pt x="2403586" y="36830"/>
                    <a:pt x="2069702" y="36830"/>
                    <a:pt x="1735818" y="38100"/>
                  </a:cubicBezTo>
                  <a:cubicBezTo>
                    <a:pt x="1159109" y="41910"/>
                    <a:pt x="582400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280" y="10693865"/>
                    <a:pt x="354752" y="10695135"/>
                    <a:pt x="552047" y="10695135"/>
                  </a:cubicBezTo>
                  <a:cubicBezTo>
                    <a:pt x="840401" y="10695135"/>
                    <a:pt x="1143932" y="10692595"/>
                    <a:pt x="1432287" y="10695135"/>
                  </a:cubicBezTo>
                  <a:cubicBezTo>
                    <a:pt x="1902760" y="10698945"/>
                    <a:pt x="2373233" y="10701485"/>
                    <a:pt x="2843706" y="10700215"/>
                  </a:cubicBezTo>
                  <a:cubicBezTo>
                    <a:pt x="3147238" y="10698945"/>
                    <a:pt x="3435592" y="10701485"/>
                    <a:pt x="3739123" y="10701485"/>
                  </a:cubicBezTo>
                  <a:cubicBezTo>
                    <a:pt x="4179243" y="10701485"/>
                    <a:pt x="4619363" y="10700215"/>
                    <a:pt x="5059483" y="10701485"/>
                  </a:cubicBezTo>
                  <a:cubicBezTo>
                    <a:pt x="5712075" y="10702754"/>
                    <a:pt x="12875407" y="10692595"/>
                    <a:pt x="13543176" y="10695135"/>
                  </a:cubicBezTo>
                  <a:cubicBezTo>
                    <a:pt x="13831530" y="10696404"/>
                    <a:pt x="14119885" y="10697675"/>
                    <a:pt x="14393062" y="10697675"/>
                  </a:cubicBezTo>
                  <a:cubicBezTo>
                    <a:pt x="14893889" y="10700215"/>
                    <a:pt x="15379538" y="10696404"/>
                    <a:pt x="15880365" y="10700215"/>
                  </a:cubicBezTo>
                  <a:cubicBezTo>
                    <a:pt x="16290132" y="10702754"/>
                    <a:pt x="16699898" y="10702754"/>
                    <a:pt x="17109665" y="10705295"/>
                  </a:cubicBezTo>
                  <a:cubicBezTo>
                    <a:pt x="17716727" y="10709104"/>
                    <a:pt x="18323789" y="10711645"/>
                    <a:pt x="18930852" y="10712915"/>
                  </a:cubicBezTo>
                  <a:cubicBezTo>
                    <a:pt x="19158500" y="10712915"/>
                    <a:pt x="19205343" y="10711645"/>
                    <a:pt x="19225663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028700" y="3782933"/>
            <a:ext cx="6636808" cy="5475367"/>
          </a:xfrm>
          <a:custGeom>
            <a:avLst/>
            <a:gdLst/>
            <a:ahLst/>
            <a:cxnLst/>
            <a:rect l="l" t="t" r="r" b="b"/>
            <a:pathLst>
              <a:path w="6636808" h="5475367">
                <a:moveTo>
                  <a:pt x="0" y="0"/>
                </a:moveTo>
                <a:lnTo>
                  <a:pt x="6636808" y="0"/>
                </a:lnTo>
                <a:lnTo>
                  <a:pt x="6636808" y="5475367"/>
                </a:lnTo>
                <a:lnTo>
                  <a:pt x="0" y="5475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30443" y="207883"/>
            <a:ext cx="17032296" cy="357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-Quan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theo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chế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độ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phụ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hoặc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mẫu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đảm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đẳng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chồng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con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con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; 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thuộc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này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thuộc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881277" y="3075126"/>
            <a:ext cx="10141910" cy="7804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điểm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lạc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hậu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Ưu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nam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trước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nữ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tập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chỉ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đàn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ông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biệt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Áp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đặt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nhắc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cởi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mở,cần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thích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hội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</a:pP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2015" y="192211"/>
            <a:ext cx="17564161" cy="9902578"/>
            <a:chOff x="0" y="0"/>
            <a:chExt cx="19032988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010129" cy="10702755"/>
            </a:xfrm>
            <a:custGeom>
              <a:avLst/>
              <a:gdLst/>
              <a:ahLst/>
              <a:cxnLst/>
              <a:rect l="l" t="t" r="r" b="b"/>
              <a:pathLst>
                <a:path w="19010129" h="10702755">
                  <a:moveTo>
                    <a:pt x="19010129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478345" y="0"/>
                  </a:lnTo>
                  <a:lnTo>
                    <a:pt x="18991079" y="5080"/>
                  </a:lnTo>
                  <a:close/>
                </a:path>
              </a:pathLst>
            </a:custGeom>
            <a:solidFill>
              <a:srgbClr val="FFBC82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039338" cy="10729425"/>
            </a:xfrm>
            <a:custGeom>
              <a:avLst/>
              <a:gdLst/>
              <a:ahLst/>
              <a:cxnLst/>
              <a:rect l="l" t="t" r="r" b="b"/>
              <a:pathLst>
                <a:path w="19039338" h="10729425">
                  <a:moveTo>
                    <a:pt x="19005049" y="21590"/>
                  </a:moveTo>
                  <a:cubicBezTo>
                    <a:pt x="19006318" y="34290"/>
                    <a:pt x="19006318" y="44450"/>
                    <a:pt x="19007588" y="54610"/>
                  </a:cubicBezTo>
                  <a:cubicBezTo>
                    <a:pt x="19010127" y="228407"/>
                    <a:pt x="19011399" y="466023"/>
                    <a:pt x="19013938" y="695153"/>
                  </a:cubicBezTo>
                  <a:cubicBezTo>
                    <a:pt x="19013938" y="1026118"/>
                    <a:pt x="19026638" y="7552077"/>
                    <a:pt x="19032988" y="7883042"/>
                  </a:cubicBezTo>
                  <a:cubicBezTo>
                    <a:pt x="19039338" y="8383733"/>
                    <a:pt x="19035527" y="8892911"/>
                    <a:pt x="19035527" y="9393602"/>
                  </a:cubicBezTo>
                  <a:cubicBezTo>
                    <a:pt x="19035527" y="9834889"/>
                    <a:pt x="19036799" y="10242231"/>
                    <a:pt x="19038068" y="10668464"/>
                  </a:cubicBezTo>
                  <a:cubicBezTo>
                    <a:pt x="19038068" y="10690054"/>
                    <a:pt x="19038068" y="10704025"/>
                    <a:pt x="19038068" y="10728154"/>
                  </a:cubicBezTo>
                  <a:cubicBezTo>
                    <a:pt x="19015208" y="10728154"/>
                    <a:pt x="18994888" y="10729425"/>
                    <a:pt x="18918375" y="10728154"/>
                  </a:cubicBezTo>
                  <a:cubicBezTo>
                    <a:pt x="17942748" y="10723075"/>
                    <a:pt x="16952110" y="10729425"/>
                    <a:pt x="15976483" y="10724345"/>
                  </a:cubicBezTo>
                  <a:cubicBezTo>
                    <a:pt x="15391106" y="10720535"/>
                    <a:pt x="14820741" y="10723075"/>
                    <a:pt x="14235365" y="10720535"/>
                  </a:cubicBezTo>
                  <a:cubicBezTo>
                    <a:pt x="13965190" y="10719264"/>
                    <a:pt x="13695018" y="10717995"/>
                    <a:pt x="13424844" y="10716725"/>
                  </a:cubicBezTo>
                  <a:cubicBezTo>
                    <a:pt x="13259737" y="10716725"/>
                    <a:pt x="13109641" y="10717995"/>
                    <a:pt x="12944533" y="10717995"/>
                  </a:cubicBezTo>
                  <a:cubicBezTo>
                    <a:pt x="12524264" y="10716725"/>
                    <a:pt x="11368520" y="10717995"/>
                    <a:pt x="10948251" y="10716725"/>
                  </a:cubicBezTo>
                  <a:cubicBezTo>
                    <a:pt x="10648058" y="10715454"/>
                    <a:pt x="4644198" y="10724345"/>
                    <a:pt x="4344006" y="10723075"/>
                  </a:cubicBezTo>
                  <a:cubicBezTo>
                    <a:pt x="4268957" y="10723075"/>
                    <a:pt x="4178899" y="10724345"/>
                    <a:pt x="4103851" y="10724345"/>
                  </a:cubicBezTo>
                  <a:cubicBezTo>
                    <a:pt x="3923735" y="10724345"/>
                    <a:pt x="3758629" y="10725614"/>
                    <a:pt x="3578514" y="10725614"/>
                  </a:cubicBezTo>
                  <a:cubicBezTo>
                    <a:pt x="3128224" y="10725614"/>
                    <a:pt x="2692944" y="10724345"/>
                    <a:pt x="2242655" y="10723075"/>
                  </a:cubicBezTo>
                  <a:cubicBezTo>
                    <a:pt x="1972481" y="10721804"/>
                    <a:pt x="1702307" y="10720535"/>
                    <a:pt x="1447143" y="10719264"/>
                  </a:cubicBezTo>
                  <a:cubicBezTo>
                    <a:pt x="966835" y="10717995"/>
                    <a:pt x="486526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1285" y="30480"/>
                    <a:pt x="351439" y="29210"/>
                  </a:cubicBezTo>
                  <a:cubicBezTo>
                    <a:pt x="756700" y="25400"/>
                    <a:pt x="1161960" y="22860"/>
                    <a:pt x="1582230" y="20320"/>
                  </a:cubicBezTo>
                  <a:cubicBezTo>
                    <a:pt x="1867413" y="17780"/>
                    <a:pt x="2152597" y="16510"/>
                    <a:pt x="2422771" y="13970"/>
                  </a:cubicBezTo>
                  <a:cubicBezTo>
                    <a:pt x="2692944" y="11430"/>
                    <a:pt x="2978127" y="8890"/>
                    <a:pt x="3248301" y="8890"/>
                  </a:cubicBezTo>
                  <a:cubicBezTo>
                    <a:pt x="3548494" y="7620"/>
                    <a:pt x="3848687" y="10160"/>
                    <a:pt x="4148880" y="8890"/>
                  </a:cubicBezTo>
                  <a:cubicBezTo>
                    <a:pt x="4524121" y="8890"/>
                    <a:pt x="11323492" y="6350"/>
                    <a:pt x="11698733" y="5080"/>
                  </a:cubicBezTo>
                  <a:cubicBezTo>
                    <a:pt x="12058965" y="3810"/>
                    <a:pt x="12419197" y="2540"/>
                    <a:pt x="12794439" y="2540"/>
                  </a:cubicBezTo>
                  <a:cubicBezTo>
                    <a:pt x="13409834" y="1270"/>
                    <a:pt x="14010220" y="0"/>
                    <a:pt x="14625615" y="0"/>
                  </a:cubicBezTo>
                  <a:cubicBezTo>
                    <a:pt x="14880779" y="0"/>
                    <a:pt x="15150952" y="2540"/>
                    <a:pt x="15406116" y="2540"/>
                  </a:cubicBezTo>
                  <a:cubicBezTo>
                    <a:pt x="16111571" y="3810"/>
                    <a:pt x="16832032" y="5080"/>
                    <a:pt x="17537487" y="7620"/>
                  </a:cubicBezTo>
                  <a:cubicBezTo>
                    <a:pt x="17912728" y="8890"/>
                    <a:pt x="18287970" y="12700"/>
                    <a:pt x="18663211" y="16510"/>
                  </a:cubicBezTo>
                  <a:cubicBezTo>
                    <a:pt x="18753269" y="16510"/>
                    <a:pt x="18843327" y="16510"/>
                    <a:pt x="18918375" y="16510"/>
                  </a:cubicBezTo>
                  <a:cubicBezTo>
                    <a:pt x="18985999" y="17780"/>
                    <a:pt x="18994888" y="20320"/>
                    <a:pt x="19005049" y="21590"/>
                  </a:cubicBezTo>
                  <a:close/>
                  <a:moveTo>
                    <a:pt x="19015208" y="10711645"/>
                  </a:moveTo>
                  <a:cubicBezTo>
                    <a:pt x="19016477" y="10695135"/>
                    <a:pt x="19017749" y="10682435"/>
                    <a:pt x="19017749" y="10669735"/>
                  </a:cubicBezTo>
                  <a:cubicBezTo>
                    <a:pt x="19016477" y="10199800"/>
                    <a:pt x="19015208" y="9750027"/>
                    <a:pt x="19015208" y="9266308"/>
                  </a:cubicBezTo>
                  <a:cubicBezTo>
                    <a:pt x="19015208" y="9045664"/>
                    <a:pt x="19017749" y="8825021"/>
                    <a:pt x="19016477" y="8604376"/>
                  </a:cubicBezTo>
                  <a:cubicBezTo>
                    <a:pt x="19016477" y="8400706"/>
                    <a:pt x="19015208" y="8188548"/>
                    <a:pt x="19013938" y="7984878"/>
                  </a:cubicBezTo>
                  <a:cubicBezTo>
                    <a:pt x="19008858" y="7670884"/>
                    <a:pt x="18997427" y="1170385"/>
                    <a:pt x="18997427" y="856392"/>
                  </a:cubicBezTo>
                  <a:cubicBezTo>
                    <a:pt x="18994888" y="593317"/>
                    <a:pt x="18992349" y="321756"/>
                    <a:pt x="18989808" y="63500"/>
                  </a:cubicBezTo>
                  <a:cubicBezTo>
                    <a:pt x="18988538" y="44450"/>
                    <a:pt x="18987268" y="43180"/>
                    <a:pt x="18873345" y="41910"/>
                  </a:cubicBezTo>
                  <a:cubicBezTo>
                    <a:pt x="18828317" y="41910"/>
                    <a:pt x="18798297" y="41910"/>
                    <a:pt x="18753269" y="40640"/>
                  </a:cubicBezTo>
                  <a:cubicBezTo>
                    <a:pt x="18378028" y="36830"/>
                    <a:pt x="17987776" y="31750"/>
                    <a:pt x="17612535" y="30480"/>
                  </a:cubicBezTo>
                  <a:cubicBezTo>
                    <a:pt x="16696946" y="26670"/>
                    <a:pt x="15766349" y="25400"/>
                    <a:pt x="14850761" y="22860"/>
                  </a:cubicBezTo>
                  <a:cubicBezTo>
                    <a:pt x="14715673" y="22860"/>
                    <a:pt x="14565577" y="22860"/>
                    <a:pt x="14430491" y="22860"/>
                  </a:cubicBezTo>
                  <a:cubicBezTo>
                    <a:pt x="14205345" y="22860"/>
                    <a:pt x="13980200" y="22860"/>
                    <a:pt x="13770066" y="22860"/>
                  </a:cubicBezTo>
                  <a:cubicBezTo>
                    <a:pt x="13289757" y="22860"/>
                    <a:pt x="12809448" y="22860"/>
                    <a:pt x="12344149" y="24130"/>
                  </a:cubicBezTo>
                  <a:cubicBezTo>
                    <a:pt x="11938888" y="25400"/>
                    <a:pt x="5109498" y="29210"/>
                    <a:pt x="4704237" y="29210"/>
                  </a:cubicBezTo>
                  <a:cubicBezTo>
                    <a:pt x="4043813" y="29210"/>
                    <a:pt x="3383389" y="26670"/>
                    <a:pt x="2722964" y="33020"/>
                  </a:cubicBezTo>
                  <a:cubicBezTo>
                    <a:pt x="2377742" y="36830"/>
                    <a:pt x="2047529" y="36830"/>
                    <a:pt x="1717317" y="38100"/>
                  </a:cubicBezTo>
                  <a:cubicBezTo>
                    <a:pt x="1146950" y="41910"/>
                    <a:pt x="576584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1304" y="10693865"/>
                    <a:pt x="351439" y="10695135"/>
                    <a:pt x="546564" y="10695135"/>
                  </a:cubicBezTo>
                  <a:cubicBezTo>
                    <a:pt x="831748" y="10695135"/>
                    <a:pt x="1131941" y="10692595"/>
                    <a:pt x="1417124" y="10695135"/>
                  </a:cubicBezTo>
                  <a:cubicBezTo>
                    <a:pt x="1882423" y="10698945"/>
                    <a:pt x="2347722" y="10701485"/>
                    <a:pt x="2813022" y="10700215"/>
                  </a:cubicBezTo>
                  <a:cubicBezTo>
                    <a:pt x="3113215" y="10698945"/>
                    <a:pt x="3398398" y="10701485"/>
                    <a:pt x="3698591" y="10701485"/>
                  </a:cubicBezTo>
                  <a:cubicBezTo>
                    <a:pt x="4133871" y="10701485"/>
                    <a:pt x="4569150" y="10700215"/>
                    <a:pt x="5004430" y="10701485"/>
                  </a:cubicBezTo>
                  <a:cubicBezTo>
                    <a:pt x="5649845" y="10702754"/>
                    <a:pt x="12734400" y="10692595"/>
                    <a:pt x="13394824" y="10695135"/>
                  </a:cubicBezTo>
                  <a:cubicBezTo>
                    <a:pt x="13680008" y="10696404"/>
                    <a:pt x="13965190" y="10697675"/>
                    <a:pt x="14235365" y="10697675"/>
                  </a:cubicBezTo>
                  <a:cubicBezTo>
                    <a:pt x="14730683" y="10700215"/>
                    <a:pt x="15210992" y="10696404"/>
                    <a:pt x="15706310" y="10700215"/>
                  </a:cubicBezTo>
                  <a:cubicBezTo>
                    <a:pt x="16111571" y="10702754"/>
                    <a:pt x="16516830" y="10702754"/>
                    <a:pt x="16922092" y="10705295"/>
                  </a:cubicBezTo>
                  <a:cubicBezTo>
                    <a:pt x="17522477" y="10709104"/>
                    <a:pt x="18122864" y="10711645"/>
                    <a:pt x="18723249" y="10712915"/>
                  </a:cubicBezTo>
                  <a:cubicBezTo>
                    <a:pt x="18948395" y="10712915"/>
                    <a:pt x="18994888" y="10711645"/>
                    <a:pt x="19015208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92015" y="200152"/>
            <a:ext cx="17564161" cy="8049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endParaRPr dirty="0"/>
          </a:p>
          <a:p>
            <a:pPr>
              <a:lnSpc>
                <a:spcPts val="5599"/>
              </a:lnSpc>
            </a:pP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xoá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bỏ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tưởng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này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cần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áp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dụng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giải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pháp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như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dục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nhận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thức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Tăng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cường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dục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thúc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đẩy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cởi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Mẫu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ảnh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ảnh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dụ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mẫu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cởi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qua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phương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hỗ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tưởng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Hỗ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tâm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Cung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cấp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hỗ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tâm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giúp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hiểu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rõ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tầm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hoạt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cởi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3708"/>
              </a:lnSpc>
            </a:pP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ts val="3708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6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3888" y="4734651"/>
            <a:ext cx="7774172" cy="4810269"/>
          </a:xfrm>
          <a:custGeom>
            <a:avLst/>
            <a:gdLst/>
            <a:ahLst/>
            <a:cxnLst/>
            <a:rect l="l" t="t" r="r" b="b"/>
            <a:pathLst>
              <a:path w="7774172" h="4810269">
                <a:moveTo>
                  <a:pt x="0" y="0"/>
                </a:moveTo>
                <a:lnTo>
                  <a:pt x="7774172" y="0"/>
                </a:lnTo>
                <a:lnTo>
                  <a:pt x="7774172" y="4810269"/>
                </a:lnTo>
                <a:lnTo>
                  <a:pt x="0" y="48102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867386" y="192211"/>
            <a:ext cx="9088790" cy="9902578"/>
            <a:chOff x="0" y="0"/>
            <a:chExt cx="9848852" cy="10730695"/>
          </a:xfrm>
        </p:grpSpPr>
        <p:sp>
          <p:nvSpPr>
            <p:cNvPr id="4" name="Freeform 4"/>
            <p:cNvSpPr/>
            <p:nvPr/>
          </p:nvSpPr>
          <p:spPr>
            <a:xfrm>
              <a:off x="10160" y="16510"/>
              <a:ext cx="9825992" cy="10702755"/>
            </a:xfrm>
            <a:custGeom>
              <a:avLst/>
              <a:gdLst/>
              <a:ahLst/>
              <a:cxnLst/>
              <a:rect l="l" t="t" r="r" b="b"/>
              <a:pathLst>
                <a:path w="9825992" h="10702755">
                  <a:moveTo>
                    <a:pt x="982599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4898085" y="0"/>
                  </a:lnTo>
                  <a:lnTo>
                    <a:pt x="9806942" y="5080"/>
                  </a:lnTo>
                  <a:close/>
                </a:path>
              </a:pathLst>
            </a:custGeom>
            <a:solidFill>
              <a:srgbClr val="FFBC82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-3810" y="0"/>
              <a:ext cx="9855202" cy="10729425"/>
            </a:xfrm>
            <a:custGeom>
              <a:avLst/>
              <a:gdLst/>
              <a:ahLst/>
              <a:cxnLst/>
              <a:rect l="l" t="t" r="r" b="b"/>
              <a:pathLst>
                <a:path w="9855202" h="10729425">
                  <a:moveTo>
                    <a:pt x="9820912" y="21590"/>
                  </a:moveTo>
                  <a:cubicBezTo>
                    <a:pt x="9822183" y="34290"/>
                    <a:pt x="9822183" y="44450"/>
                    <a:pt x="9823452" y="54610"/>
                  </a:cubicBezTo>
                  <a:cubicBezTo>
                    <a:pt x="9825993" y="228407"/>
                    <a:pt x="9827262" y="466023"/>
                    <a:pt x="9829802" y="695153"/>
                  </a:cubicBezTo>
                  <a:cubicBezTo>
                    <a:pt x="9829802" y="1026118"/>
                    <a:pt x="9842502" y="7552077"/>
                    <a:pt x="9848852" y="7883042"/>
                  </a:cubicBezTo>
                  <a:cubicBezTo>
                    <a:pt x="9855202" y="8383733"/>
                    <a:pt x="9851393" y="8892911"/>
                    <a:pt x="9851393" y="9393602"/>
                  </a:cubicBezTo>
                  <a:cubicBezTo>
                    <a:pt x="9851393" y="9834889"/>
                    <a:pt x="9852662" y="10242231"/>
                    <a:pt x="9853933" y="10668464"/>
                  </a:cubicBezTo>
                  <a:cubicBezTo>
                    <a:pt x="9853933" y="10690054"/>
                    <a:pt x="9853933" y="10704025"/>
                    <a:pt x="9853933" y="10728154"/>
                  </a:cubicBezTo>
                  <a:cubicBezTo>
                    <a:pt x="9831072" y="10728154"/>
                    <a:pt x="9810752" y="10729425"/>
                    <a:pt x="9764028" y="10728154"/>
                  </a:cubicBezTo>
                  <a:cubicBezTo>
                    <a:pt x="9261833" y="10723075"/>
                    <a:pt x="8751912" y="10729425"/>
                    <a:pt x="8249718" y="10724345"/>
                  </a:cubicBezTo>
                  <a:cubicBezTo>
                    <a:pt x="7948401" y="10720535"/>
                    <a:pt x="7654810" y="10723075"/>
                    <a:pt x="7353494" y="10720535"/>
                  </a:cubicBezTo>
                  <a:cubicBezTo>
                    <a:pt x="7214424" y="10719264"/>
                    <a:pt x="7075355" y="10717995"/>
                    <a:pt x="6936285" y="10716725"/>
                  </a:cubicBezTo>
                  <a:cubicBezTo>
                    <a:pt x="6851299" y="10716725"/>
                    <a:pt x="6774039" y="10717995"/>
                    <a:pt x="6689051" y="10717995"/>
                  </a:cubicBezTo>
                  <a:cubicBezTo>
                    <a:pt x="6472721" y="10716725"/>
                    <a:pt x="5877813" y="10717995"/>
                    <a:pt x="5661484" y="10716725"/>
                  </a:cubicBezTo>
                  <a:cubicBezTo>
                    <a:pt x="5506962" y="10715454"/>
                    <a:pt x="2416534" y="10724345"/>
                    <a:pt x="2262012" y="10723075"/>
                  </a:cubicBezTo>
                  <a:cubicBezTo>
                    <a:pt x="2223382" y="10723075"/>
                    <a:pt x="2177026" y="10724345"/>
                    <a:pt x="2138395" y="10724345"/>
                  </a:cubicBezTo>
                  <a:cubicBezTo>
                    <a:pt x="2045682" y="10724345"/>
                    <a:pt x="1960696" y="10725614"/>
                    <a:pt x="1867983" y="10725614"/>
                  </a:cubicBezTo>
                  <a:cubicBezTo>
                    <a:pt x="1636201" y="10725614"/>
                    <a:pt x="1412144" y="10724345"/>
                    <a:pt x="1180363" y="10723075"/>
                  </a:cubicBezTo>
                  <a:cubicBezTo>
                    <a:pt x="1041293" y="10721804"/>
                    <a:pt x="902224" y="10720535"/>
                    <a:pt x="770881" y="10719264"/>
                  </a:cubicBezTo>
                  <a:cubicBezTo>
                    <a:pt x="523646" y="10717995"/>
                    <a:pt x="276412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83260" y="30480"/>
                    <a:pt x="206878" y="29210"/>
                  </a:cubicBezTo>
                  <a:cubicBezTo>
                    <a:pt x="415481" y="25400"/>
                    <a:pt x="624085" y="22860"/>
                    <a:pt x="840415" y="20320"/>
                  </a:cubicBezTo>
                  <a:cubicBezTo>
                    <a:pt x="987211" y="17780"/>
                    <a:pt x="1134006" y="16510"/>
                    <a:pt x="1273075" y="13970"/>
                  </a:cubicBezTo>
                  <a:cubicBezTo>
                    <a:pt x="1412145" y="11430"/>
                    <a:pt x="1558940" y="8890"/>
                    <a:pt x="1698009" y="8890"/>
                  </a:cubicBezTo>
                  <a:cubicBezTo>
                    <a:pt x="1852531" y="7620"/>
                    <a:pt x="2007052" y="10160"/>
                    <a:pt x="2161574" y="8890"/>
                  </a:cubicBezTo>
                  <a:cubicBezTo>
                    <a:pt x="2354725" y="8890"/>
                    <a:pt x="5854636" y="6350"/>
                    <a:pt x="6047788" y="5080"/>
                  </a:cubicBezTo>
                  <a:cubicBezTo>
                    <a:pt x="6233213" y="3810"/>
                    <a:pt x="6418639" y="2540"/>
                    <a:pt x="6611791" y="2540"/>
                  </a:cubicBezTo>
                  <a:cubicBezTo>
                    <a:pt x="6928559" y="1270"/>
                    <a:pt x="7237603" y="0"/>
                    <a:pt x="7554372" y="0"/>
                  </a:cubicBezTo>
                  <a:cubicBezTo>
                    <a:pt x="7685715" y="0"/>
                    <a:pt x="7824784" y="2540"/>
                    <a:pt x="7956127" y="2540"/>
                  </a:cubicBezTo>
                  <a:cubicBezTo>
                    <a:pt x="8319253" y="3810"/>
                    <a:pt x="8690104" y="5080"/>
                    <a:pt x="9053229" y="7620"/>
                  </a:cubicBezTo>
                  <a:cubicBezTo>
                    <a:pt x="9246381" y="8890"/>
                    <a:pt x="9439533" y="12700"/>
                    <a:pt x="9632684" y="16510"/>
                  </a:cubicBezTo>
                  <a:cubicBezTo>
                    <a:pt x="9679041" y="16510"/>
                    <a:pt x="9725398" y="16510"/>
                    <a:pt x="9764028" y="16510"/>
                  </a:cubicBezTo>
                  <a:cubicBezTo>
                    <a:pt x="9801862" y="17780"/>
                    <a:pt x="9810752" y="20320"/>
                    <a:pt x="9820912" y="21590"/>
                  </a:cubicBezTo>
                  <a:close/>
                  <a:moveTo>
                    <a:pt x="9831072" y="10711645"/>
                  </a:moveTo>
                  <a:cubicBezTo>
                    <a:pt x="9832343" y="10695135"/>
                    <a:pt x="9833612" y="10682435"/>
                    <a:pt x="9833612" y="10669735"/>
                  </a:cubicBezTo>
                  <a:cubicBezTo>
                    <a:pt x="9832343" y="10199800"/>
                    <a:pt x="9831072" y="9750027"/>
                    <a:pt x="9831072" y="9266308"/>
                  </a:cubicBezTo>
                  <a:cubicBezTo>
                    <a:pt x="9831072" y="9045664"/>
                    <a:pt x="9833612" y="8825021"/>
                    <a:pt x="9832343" y="8604376"/>
                  </a:cubicBezTo>
                  <a:cubicBezTo>
                    <a:pt x="9832343" y="8400706"/>
                    <a:pt x="9831072" y="8188548"/>
                    <a:pt x="9829802" y="7984878"/>
                  </a:cubicBezTo>
                  <a:cubicBezTo>
                    <a:pt x="9824722" y="7670884"/>
                    <a:pt x="9813293" y="1170385"/>
                    <a:pt x="9813293" y="856392"/>
                  </a:cubicBezTo>
                  <a:cubicBezTo>
                    <a:pt x="9810752" y="593317"/>
                    <a:pt x="9808212" y="321756"/>
                    <a:pt x="9805672" y="63500"/>
                  </a:cubicBezTo>
                  <a:cubicBezTo>
                    <a:pt x="9804402" y="44450"/>
                    <a:pt x="9803133" y="43180"/>
                    <a:pt x="9740850" y="41910"/>
                  </a:cubicBezTo>
                  <a:cubicBezTo>
                    <a:pt x="9717671" y="41910"/>
                    <a:pt x="9702220" y="41910"/>
                    <a:pt x="9679041" y="40640"/>
                  </a:cubicBezTo>
                  <a:cubicBezTo>
                    <a:pt x="9485890" y="36830"/>
                    <a:pt x="9285012" y="31750"/>
                    <a:pt x="9091860" y="30480"/>
                  </a:cubicBezTo>
                  <a:cubicBezTo>
                    <a:pt x="8620569" y="26670"/>
                    <a:pt x="8141554" y="25400"/>
                    <a:pt x="7670263" y="22860"/>
                  </a:cubicBezTo>
                  <a:cubicBezTo>
                    <a:pt x="7600728" y="22860"/>
                    <a:pt x="7523467" y="22860"/>
                    <a:pt x="7453933" y="22860"/>
                  </a:cubicBezTo>
                  <a:cubicBezTo>
                    <a:pt x="7338041" y="22860"/>
                    <a:pt x="7222151" y="22860"/>
                    <a:pt x="7113985" y="22860"/>
                  </a:cubicBezTo>
                  <a:cubicBezTo>
                    <a:pt x="6866752" y="22860"/>
                    <a:pt x="6619517" y="22860"/>
                    <a:pt x="6380009" y="24130"/>
                  </a:cubicBezTo>
                  <a:cubicBezTo>
                    <a:pt x="6171404" y="25400"/>
                    <a:pt x="2656042" y="29210"/>
                    <a:pt x="2447438" y="29210"/>
                  </a:cubicBezTo>
                  <a:cubicBezTo>
                    <a:pt x="2107491" y="29210"/>
                    <a:pt x="1767544" y="26670"/>
                    <a:pt x="1427597" y="33020"/>
                  </a:cubicBezTo>
                  <a:cubicBezTo>
                    <a:pt x="1249897" y="36830"/>
                    <a:pt x="1079924" y="36830"/>
                    <a:pt x="909950" y="38100"/>
                  </a:cubicBezTo>
                  <a:cubicBezTo>
                    <a:pt x="616359" y="41910"/>
                    <a:pt x="322769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98713" y="10693865"/>
                    <a:pt x="206878" y="10695135"/>
                    <a:pt x="307316" y="10695135"/>
                  </a:cubicBezTo>
                  <a:cubicBezTo>
                    <a:pt x="454112" y="10695135"/>
                    <a:pt x="608633" y="10692595"/>
                    <a:pt x="755429" y="10695135"/>
                  </a:cubicBezTo>
                  <a:cubicBezTo>
                    <a:pt x="994937" y="10698945"/>
                    <a:pt x="1234445" y="10701485"/>
                    <a:pt x="1473953" y="10700215"/>
                  </a:cubicBezTo>
                  <a:cubicBezTo>
                    <a:pt x="1628475" y="10698945"/>
                    <a:pt x="1775270" y="10701485"/>
                    <a:pt x="1929791" y="10701485"/>
                  </a:cubicBezTo>
                  <a:cubicBezTo>
                    <a:pt x="2153848" y="10701485"/>
                    <a:pt x="2377904" y="10700215"/>
                    <a:pt x="2601960" y="10701485"/>
                  </a:cubicBezTo>
                  <a:cubicBezTo>
                    <a:pt x="2934181" y="10702754"/>
                    <a:pt x="6580887" y="10692595"/>
                    <a:pt x="6920834" y="10695135"/>
                  </a:cubicBezTo>
                  <a:cubicBezTo>
                    <a:pt x="7067629" y="10696404"/>
                    <a:pt x="7214424" y="10697675"/>
                    <a:pt x="7353494" y="10697675"/>
                  </a:cubicBezTo>
                  <a:cubicBezTo>
                    <a:pt x="7608454" y="10700215"/>
                    <a:pt x="7855688" y="10696404"/>
                    <a:pt x="8110649" y="10700215"/>
                  </a:cubicBezTo>
                  <a:cubicBezTo>
                    <a:pt x="8319253" y="10702754"/>
                    <a:pt x="8527856" y="10702754"/>
                    <a:pt x="8736461" y="10705295"/>
                  </a:cubicBezTo>
                  <a:cubicBezTo>
                    <a:pt x="9045503" y="10709104"/>
                    <a:pt x="9354546" y="10711645"/>
                    <a:pt x="9663589" y="10712915"/>
                  </a:cubicBezTo>
                  <a:cubicBezTo>
                    <a:pt x="9779480" y="10712915"/>
                    <a:pt x="9810752" y="10711645"/>
                    <a:pt x="9831072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80132" y="39811"/>
            <a:ext cx="17776044" cy="287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hỗ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ưu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dục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khuyến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khích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nhắc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867386" y="2168525"/>
            <a:ext cx="9088790" cy="7099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Nội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dung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thúc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đẩy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Tổ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chức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hoạt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động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cuộc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chuyện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tưởng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hậu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kiếm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thúc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đẩy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điều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tất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tham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việc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đóng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góp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ý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kiến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thúc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đẩy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33533"/>
            <a:ext cx="16230600" cy="4334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60"/>
              </a:lnSpc>
            </a:pPr>
            <a:r>
              <a:rPr lang="en-US" sz="25257">
                <a:solidFill>
                  <a:srgbClr val="534C57"/>
                </a:solidFill>
                <a:latin typeface="Sensei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390660" y="2194157"/>
            <a:ext cx="16230600" cy="5431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8369" lvl="1" indent="-414185" algn="just">
              <a:lnSpc>
                <a:spcPts val="8632"/>
              </a:lnSpc>
              <a:buFont typeface="Arial"/>
              <a:buChar char="•"/>
            </a:pPr>
            <a:r>
              <a:rPr lang="en-US" sz="3836" dirty="0">
                <a:solidFill>
                  <a:srgbClr val="534C57"/>
                </a:solidFill>
                <a:latin typeface="Arial"/>
              </a:rPr>
              <a:t>Phạm Việt Tiến Đạt</a:t>
            </a:r>
          </a:p>
          <a:p>
            <a:pPr marL="828369" lvl="1" indent="-414185" algn="just">
              <a:lnSpc>
                <a:spcPts val="8632"/>
              </a:lnSpc>
              <a:buFont typeface="Arial"/>
              <a:buChar char="•"/>
            </a:pPr>
            <a:r>
              <a:rPr lang="en-US" sz="3836" dirty="0">
                <a:solidFill>
                  <a:srgbClr val="534C57"/>
                </a:solidFill>
                <a:latin typeface="Arial"/>
              </a:rPr>
              <a:t>Phạm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Vân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Anh</a:t>
            </a:r>
          </a:p>
          <a:p>
            <a:pPr marL="828369" lvl="1" indent="-414185" algn="just">
              <a:lnSpc>
                <a:spcPts val="8632"/>
              </a:lnSpc>
              <a:buFont typeface="Arial"/>
              <a:buChar char="•"/>
            </a:pPr>
            <a:r>
              <a:rPr lang="en-US" sz="3836" dirty="0" err="1">
                <a:solidFill>
                  <a:srgbClr val="534C57"/>
                </a:solidFill>
                <a:latin typeface="Arial"/>
              </a:rPr>
              <a:t>Trần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Hoàng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Đăng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Khoa</a:t>
            </a:r>
          </a:p>
          <a:p>
            <a:pPr marL="828369" lvl="1" indent="-414185" algn="just">
              <a:lnSpc>
                <a:spcPts val="8632"/>
              </a:lnSpc>
              <a:buFont typeface="Arial"/>
              <a:buChar char="•"/>
            </a:pPr>
            <a:r>
              <a:rPr lang="en-US" sz="3836" dirty="0" err="1">
                <a:solidFill>
                  <a:srgbClr val="534C57"/>
                </a:solidFill>
                <a:latin typeface="Arial"/>
              </a:rPr>
              <a:t>Phùng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Đức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Nguyên</a:t>
            </a:r>
            <a:endParaRPr lang="en-US" sz="3836" dirty="0">
              <a:solidFill>
                <a:srgbClr val="534C57"/>
              </a:solidFill>
              <a:latin typeface="Arial"/>
            </a:endParaRPr>
          </a:p>
          <a:p>
            <a:pPr marL="828369" lvl="1" indent="-414185" algn="just">
              <a:lnSpc>
                <a:spcPts val="8632"/>
              </a:lnSpc>
              <a:buFont typeface="Arial"/>
              <a:buChar char="•"/>
            </a:pPr>
            <a:r>
              <a:rPr lang="en-US" sz="3836" dirty="0">
                <a:solidFill>
                  <a:srgbClr val="534C57"/>
                </a:solidFill>
                <a:latin typeface="Arial"/>
              </a:rPr>
              <a:t>Lê Thanh </a:t>
            </a:r>
            <a:r>
              <a:rPr lang="en-US" sz="3836" dirty="0" err="1">
                <a:solidFill>
                  <a:srgbClr val="534C57"/>
                </a:solidFill>
                <a:latin typeface="Arial"/>
              </a:rPr>
              <a:t>Thuận</a:t>
            </a:r>
            <a:r>
              <a:rPr lang="en-US" sz="3836" dirty="0">
                <a:solidFill>
                  <a:srgbClr val="534C57"/>
                </a:solidFill>
                <a:latin typeface="Arial"/>
              </a:rPr>
              <a:t> Ý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056822"/>
            <a:ext cx="16230600" cy="95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534C57"/>
                </a:solidFill>
                <a:latin typeface="Arial Bold"/>
              </a:rPr>
              <a:t>THÀNH VIÊN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7802" y="206470"/>
            <a:ext cx="17892396" cy="9902578"/>
            <a:chOff x="0" y="0"/>
            <a:chExt cx="19388672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365812" cy="10702755"/>
            </a:xfrm>
            <a:custGeom>
              <a:avLst/>
              <a:gdLst/>
              <a:ahLst/>
              <a:cxnLst/>
              <a:rect l="l" t="t" r="r" b="b"/>
              <a:pathLst>
                <a:path w="19365812" h="10702755">
                  <a:moveTo>
                    <a:pt x="1936581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655731" y="0"/>
                  </a:lnTo>
                  <a:lnTo>
                    <a:pt x="19346762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395022" cy="10729425"/>
            </a:xfrm>
            <a:custGeom>
              <a:avLst/>
              <a:gdLst/>
              <a:ahLst/>
              <a:cxnLst/>
              <a:rect l="l" t="t" r="r" b="b"/>
              <a:pathLst>
                <a:path w="19395022" h="10729425">
                  <a:moveTo>
                    <a:pt x="19360732" y="21590"/>
                  </a:moveTo>
                  <a:cubicBezTo>
                    <a:pt x="19362002" y="34290"/>
                    <a:pt x="19362002" y="44450"/>
                    <a:pt x="19363272" y="54610"/>
                  </a:cubicBezTo>
                  <a:cubicBezTo>
                    <a:pt x="19365813" y="228407"/>
                    <a:pt x="19367082" y="466023"/>
                    <a:pt x="19369622" y="695153"/>
                  </a:cubicBezTo>
                  <a:cubicBezTo>
                    <a:pt x="19369622" y="1026118"/>
                    <a:pt x="19382322" y="7552077"/>
                    <a:pt x="19388672" y="7883042"/>
                  </a:cubicBezTo>
                  <a:cubicBezTo>
                    <a:pt x="19395022" y="8383733"/>
                    <a:pt x="19391213" y="8892911"/>
                    <a:pt x="19391213" y="9393602"/>
                  </a:cubicBezTo>
                  <a:cubicBezTo>
                    <a:pt x="19391213" y="9834889"/>
                    <a:pt x="19392482" y="10242231"/>
                    <a:pt x="19393752" y="10668464"/>
                  </a:cubicBezTo>
                  <a:cubicBezTo>
                    <a:pt x="19393752" y="10690054"/>
                    <a:pt x="19393752" y="10704025"/>
                    <a:pt x="19393752" y="10728154"/>
                  </a:cubicBezTo>
                  <a:cubicBezTo>
                    <a:pt x="19370893" y="10728154"/>
                    <a:pt x="19350572" y="10729425"/>
                    <a:pt x="19272905" y="10728154"/>
                  </a:cubicBezTo>
                  <a:cubicBezTo>
                    <a:pt x="18278943" y="10723075"/>
                    <a:pt x="17269688" y="10729425"/>
                    <a:pt x="16275727" y="10724345"/>
                  </a:cubicBezTo>
                  <a:cubicBezTo>
                    <a:pt x="15679349" y="10720535"/>
                    <a:pt x="15098264" y="10723075"/>
                    <a:pt x="14501886" y="10720535"/>
                  </a:cubicBezTo>
                  <a:cubicBezTo>
                    <a:pt x="14226635" y="10719264"/>
                    <a:pt x="13951383" y="10717995"/>
                    <a:pt x="13676132" y="10716725"/>
                  </a:cubicBezTo>
                  <a:cubicBezTo>
                    <a:pt x="13507924" y="10716725"/>
                    <a:pt x="13355006" y="10717995"/>
                    <a:pt x="13186796" y="10717995"/>
                  </a:cubicBezTo>
                  <a:cubicBezTo>
                    <a:pt x="12758629" y="10716725"/>
                    <a:pt x="11581165" y="10717995"/>
                    <a:pt x="11152998" y="10716725"/>
                  </a:cubicBezTo>
                  <a:cubicBezTo>
                    <a:pt x="10847163" y="10715454"/>
                    <a:pt x="4730472" y="10724345"/>
                    <a:pt x="4424637" y="10723075"/>
                  </a:cubicBezTo>
                  <a:cubicBezTo>
                    <a:pt x="4348178" y="10723075"/>
                    <a:pt x="4256428" y="10724345"/>
                    <a:pt x="4179969" y="10724345"/>
                  </a:cubicBezTo>
                  <a:cubicBezTo>
                    <a:pt x="3996469" y="10724345"/>
                    <a:pt x="3828260" y="10725614"/>
                    <a:pt x="3644759" y="10725614"/>
                  </a:cubicBezTo>
                  <a:cubicBezTo>
                    <a:pt x="3186007" y="10725614"/>
                    <a:pt x="2742547" y="10724345"/>
                    <a:pt x="2283795" y="10723075"/>
                  </a:cubicBezTo>
                  <a:cubicBezTo>
                    <a:pt x="2008544" y="10721804"/>
                    <a:pt x="1733293" y="10720535"/>
                    <a:pt x="1473334" y="10719264"/>
                  </a:cubicBezTo>
                  <a:cubicBezTo>
                    <a:pt x="983998" y="10717995"/>
                    <a:pt x="494663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2370" y="30480"/>
                    <a:pt x="357038" y="29210"/>
                  </a:cubicBezTo>
                  <a:cubicBezTo>
                    <a:pt x="769914" y="25400"/>
                    <a:pt x="1182791" y="22860"/>
                    <a:pt x="1610959" y="20320"/>
                  </a:cubicBezTo>
                  <a:cubicBezTo>
                    <a:pt x="1901502" y="17780"/>
                    <a:pt x="2192045" y="16510"/>
                    <a:pt x="2467296" y="13970"/>
                  </a:cubicBezTo>
                  <a:cubicBezTo>
                    <a:pt x="2742547" y="11430"/>
                    <a:pt x="3033090" y="8890"/>
                    <a:pt x="3308341" y="8890"/>
                  </a:cubicBezTo>
                  <a:cubicBezTo>
                    <a:pt x="3614176" y="7620"/>
                    <a:pt x="3920010" y="10160"/>
                    <a:pt x="4225845" y="8890"/>
                  </a:cubicBezTo>
                  <a:cubicBezTo>
                    <a:pt x="4608138" y="8890"/>
                    <a:pt x="11535291" y="6350"/>
                    <a:pt x="11917584" y="5080"/>
                  </a:cubicBezTo>
                  <a:cubicBezTo>
                    <a:pt x="12284585" y="3810"/>
                    <a:pt x="12651587" y="2540"/>
                    <a:pt x="13033880" y="2540"/>
                  </a:cubicBezTo>
                  <a:cubicBezTo>
                    <a:pt x="13660842" y="1270"/>
                    <a:pt x="14272510" y="0"/>
                    <a:pt x="14899471" y="0"/>
                  </a:cubicBezTo>
                  <a:cubicBezTo>
                    <a:pt x="15159431" y="0"/>
                    <a:pt x="15434681" y="2540"/>
                    <a:pt x="15694640" y="2540"/>
                  </a:cubicBezTo>
                  <a:cubicBezTo>
                    <a:pt x="16413353" y="3810"/>
                    <a:pt x="17147354" y="5080"/>
                    <a:pt x="17866065" y="7620"/>
                  </a:cubicBezTo>
                  <a:cubicBezTo>
                    <a:pt x="18248360" y="8890"/>
                    <a:pt x="18630653" y="12700"/>
                    <a:pt x="19012946" y="16510"/>
                  </a:cubicBezTo>
                  <a:cubicBezTo>
                    <a:pt x="19104695" y="16510"/>
                    <a:pt x="19196448" y="16510"/>
                    <a:pt x="19272905" y="16510"/>
                  </a:cubicBezTo>
                  <a:cubicBezTo>
                    <a:pt x="19341682" y="17780"/>
                    <a:pt x="19350572" y="20320"/>
                    <a:pt x="19360732" y="21590"/>
                  </a:cubicBezTo>
                  <a:close/>
                  <a:moveTo>
                    <a:pt x="19370893" y="10711645"/>
                  </a:moveTo>
                  <a:cubicBezTo>
                    <a:pt x="19372163" y="10695135"/>
                    <a:pt x="19373432" y="10682435"/>
                    <a:pt x="19373432" y="10669735"/>
                  </a:cubicBezTo>
                  <a:cubicBezTo>
                    <a:pt x="19372163" y="10199800"/>
                    <a:pt x="19370893" y="9750027"/>
                    <a:pt x="19370893" y="9266308"/>
                  </a:cubicBezTo>
                  <a:cubicBezTo>
                    <a:pt x="19370893" y="9045664"/>
                    <a:pt x="19373432" y="8825021"/>
                    <a:pt x="19372163" y="8604376"/>
                  </a:cubicBezTo>
                  <a:cubicBezTo>
                    <a:pt x="19372163" y="8400706"/>
                    <a:pt x="19370893" y="8188548"/>
                    <a:pt x="19369622" y="7984878"/>
                  </a:cubicBezTo>
                  <a:cubicBezTo>
                    <a:pt x="19364543" y="7670884"/>
                    <a:pt x="19353113" y="1170385"/>
                    <a:pt x="19353113" y="856392"/>
                  </a:cubicBezTo>
                  <a:cubicBezTo>
                    <a:pt x="19350572" y="593317"/>
                    <a:pt x="19348032" y="321756"/>
                    <a:pt x="19345493" y="63500"/>
                  </a:cubicBezTo>
                  <a:cubicBezTo>
                    <a:pt x="19344222" y="44450"/>
                    <a:pt x="19342952" y="43180"/>
                    <a:pt x="19227030" y="41910"/>
                  </a:cubicBezTo>
                  <a:cubicBezTo>
                    <a:pt x="19181154" y="41910"/>
                    <a:pt x="19150572" y="41910"/>
                    <a:pt x="19104695" y="40640"/>
                  </a:cubicBezTo>
                  <a:cubicBezTo>
                    <a:pt x="18722404" y="36830"/>
                    <a:pt x="18324817" y="31750"/>
                    <a:pt x="17942524" y="30480"/>
                  </a:cubicBezTo>
                  <a:cubicBezTo>
                    <a:pt x="17009730" y="26670"/>
                    <a:pt x="16061642" y="25400"/>
                    <a:pt x="15128848" y="22860"/>
                  </a:cubicBezTo>
                  <a:cubicBezTo>
                    <a:pt x="14991222" y="22860"/>
                    <a:pt x="14838305" y="22860"/>
                    <a:pt x="14700679" y="22860"/>
                  </a:cubicBezTo>
                  <a:cubicBezTo>
                    <a:pt x="14471304" y="22860"/>
                    <a:pt x="14241927" y="22860"/>
                    <a:pt x="14027842" y="22860"/>
                  </a:cubicBezTo>
                  <a:cubicBezTo>
                    <a:pt x="13538508" y="22860"/>
                    <a:pt x="13049172" y="22860"/>
                    <a:pt x="12575129" y="24130"/>
                  </a:cubicBezTo>
                  <a:cubicBezTo>
                    <a:pt x="12162252" y="25400"/>
                    <a:pt x="5204515" y="29210"/>
                    <a:pt x="4791639" y="29210"/>
                  </a:cubicBezTo>
                  <a:cubicBezTo>
                    <a:pt x="4118803" y="29210"/>
                    <a:pt x="3445967" y="26670"/>
                    <a:pt x="2773131" y="33020"/>
                  </a:cubicBezTo>
                  <a:cubicBezTo>
                    <a:pt x="2421421" y="36830"/>
                    <a:pt x="2085003" y="36830"/>
                    <a:pt x="1748585" y="38100"/>
                  </a:cubicBezTo>
                  <a:cubicBezTo>
                    <a:pt x="1167499" y="41910"/>
                    <a:pt x="586414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953" y="10693865"/>
                    <a:pt x="357038" y="10695135"/>
                    <a:pt x="555830" y="10695135"/>
                  </a:cubicBezTo>
                  <a:cubicBezTo>
                    <a:pt x="846373" y="10695135"/>
                    <a:pt x="1152208" y="10692595"/>
                    <a:pt x="1442750" y="10695135"/>
                  </a:cubicBezTo>
                  <a:cubicBezTo>
                    <a:pt x="1916794" y="10698945"/>
                    <a:pt x="2390838" y="10701485"/>
                    <a:pt x="2864881" y="10700215"/>
                  </a:cubicBezTo>
                  <a:cubicBezTo>
                    <a:pt x="3170716" y="10698945"/>
                    <a:pt x="3461259" y="10701485"/>
                    <a:pt x="3767093" y="10701485"/>
                  </a:cubicBezTo>
                  <a:cubicBezTo>
                    <a:pt x="4210553" y="10701485"/>
                    <a:pt x="4654013" y="10700215"/>
                    <a:pt x="5097474" y="10701485"/>
                  </a:cubicBezTo>
                  <a:cubicBezTo>
                    <a:pt x="5755018" y="10702754"/>
                    <a:pt x="12972713" y="10692595"/>
                    <a:pt x="13645549" y="10695135"/>
                  </a:cubicBezTo>
                  <a:cubicBezTo>
                    <a:pt x="13936093" y="10696404"/>
                    <a:pt x="14226635" y="10697675"/>
                    <a:pt x="14501886" y="10697675"/>
                  </a:cubicBezTo>
                  <a:cubicBezTo>
                    <a:pt x="15006513" y="10700215"/>
                    <a:pt x="15495849" y="10696404"/>
                    <a:pt x="16000475" y="10700215"/>
                  </a:cubicBezTo>
                  <a:cubicBezTo>
                    <a:pt x="16413353" y="10702754"/>
                    <a:pt x="16826228" y="10702754"/>
                    <a:pt x="17239105" y="10705295"/>
                  </a:cubicBezTo>
                  <a:cubicBezTo>
                    <a:pt x="17850775" y="10709104"/>
                    <a:pt x="18462445" y="10711645"/>
                    <a:pt x="19074113" y="10712915"/>
                  </a:cubicBezTo>
                  <a:cubicBezTo>
                    <a:pt x="19303489" y="10712915"/>
                    <a:pt x="19350572" y="10711645"/>
                    <a:pt x="19370893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429814" y="2339230"/>
            <a:ext cx="6710784" cy="5637058"/>
          </a:xfrm>
          <a:custGeom>
            <a:avLst/>
            <a:gdLst/>
            <a:ahLst/>
            <a:cxnLst/>
            <a:rect l="l" t="t" r="r" b="b"/>
            <a:pathLst>
              <a:path w="6710784" h="5637058">
                <a:moveTo>
                  <a:pt x="0" y="0"/>
                </a:moveTo>
                <a:lnTo>
                  <a:pt x="6710784" y="0"/>
                </a:lnTo>
                <a:lnTo>
                  <a:pt x="6710784" y="5637058"/>
                </a:lnTo>
                <a:lnTo>
                  <a:pt x="0" y="56370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7476257" y="1178076"/>
            <a:ext cx="10068775" cy="735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4"/>
              </a:lnSpc>
            </a:pPr>
            <a:r>
              <a:rPr lang="en-US" sz="5146" dirty="0" err="1">
                <a:solidFill>
                  <a:srgbClr val="534C57"/>
                </a:solidFill>
                <a:latin typeface="Arial Bold"/>
              </a:rPr>
              <a:t>Đề</a:t>
            </a:r>
            <a:r>
              <a:rPr lang="en-US" sz="5146" dirty="0">
                <a:solidFill>
                  <a:srgbClr val="534C57"/>
                </a:solidFill>
                <a:latin typeface="Arial Bold"/>
              </a:rPr>
              <a:t> </a:t>
            </a:r>
            <a:r>
              <a:rPr lang="en-US" sz="5146" dirty="0" err="1">
                <a:solidFill>
                  <a:srgbClr val="534C57"/>
                </a:solidFill>
                <a:latin typeface="Arial Bold"/>
              </a:rPr>
              <a:t>tài</a:t>
            </a:r>
            <a:r>
              <a:rPr lang="en-US" sz="5146" dirty="0">
                <a:solidFill>
                  <a:srgbClr val="534C57"/>
                </a:solidFill>
                <a:latin typeface="Arial Bold"/>
              </a:rPr>
              <a:t> 7: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534C57"/>
                </a:solidFill>
                <a:latin typeface="Arial"/>
              </a:rPr>
              <a:t>a.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giá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trị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tốt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đẹp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cần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phải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kế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thừa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534C57"/>
                </a:solidFill>
                <a:latin typeface="Arial"/>
              </a:rPr>
              <a:t>b.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điểm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lạc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hậu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cần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xoá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bỏ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quá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trình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mới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ở Việt Nam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nay.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Cần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giải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pháp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nào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để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xoá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bỏ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tư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tưởng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lạc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hậu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534C57"/>
                </a:solidFill>
                <a:latin typeface="Arial"/>
              </a:rPr>
              <a:t>đó</a:t>
            </a:r>
            <a:r>
              <a:rPr lang="en-US" sz="3999" dirty="0">
                <a:solidFill>
                  <a:srgbClr val="534C57"/>
                </a:solidFill>
                <a:latin typeface="Arial"/>
              </a:rPr>
              <a:t>?</a:t>
            </a:r>
          </a:p>
          <a:p>
            <a:pPr>
              <a:lnSpc>
                <a:spcPts val="5763"/>
              </a:lnSpc>
            </a:pPr>
            <a:endParaRPr lang="en-US" sz="3999" dirty="0">
              <a:solidFill>
                <a:srgbClr val="534C57"/>
              </a:solidFill>
              <a:latin typeface="Arial"/>
            </a:endParaRP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7802" y="206470"/>
            <a:ext cx="17844100" cy="9902578"/>
            <a:chOff x="0" y="0"/>
            <a:chExt cx="19336337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313478" cy="10702755"/>
            </a:xfrm>
            <a:custGeom>
              <a:avLst/>
              <a:gdLst/>
              <a:ahLst/>
              <a:cxnLst/>
              <a:rect l="l" t="t" r="r" b="b"/>
              <a:pathLst>
                <a:path w="19313478" h="10702755">
                  <a:moveTo>
                    <a:pt x="19313478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629630" y="0"/>
                  </a:lnTo>
                  <a:lnTo>
                    <a:pt x="19294428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342687" cy="10729425"/>
            </a:xfrm>
            <a:custGeom>
              <a:avLst/>
              <a:gdLst/>
              <a:ahLst/>
              <a:cxnLst/>
              <a:rect l="l" t="t" r="r" b="b"/>
              <a:pathLst>
                <a:path w="19342687" h="10729425">
                  <a:moveTo>
                    <a:pt x="19308398" y="21590"/>
                  </a:moveTo>
                  <a:cubicBezTo>
                    <a:pt x="19309667" y="34290"/>
                    <a:pt x="19309667" y="44450"/>
                    <a:pt x="19310937" y="54610"/>
                  </a:cubicBezTo>
                  <a:cubicBezTo>
                    <a:pt x="19313478" y="228407"/>
                    <a:pt x="19314748" y="466023"/>
                    <a:pt x="19317287" y="695153"/>
                  </a:cubicBezTo>
                  <a:cubicBezTo>
                    <a:pt x="19317287" y="1026118"/>
                    <a:pt x="19329987" y="7552077"/>
                    <a:pt x="19336337" y="7883042"/>
                  </a:cubicBezTo>
                  <a:cubicBezTo>
                    <a:pt x="19342687" y="8383733"/>
                    <a:pt x="19338878" y="8892911"/>
                    <a:pt x="19338878" y="9393602"/>
                  </a:cubicBezTo>
                  <a:cubicBezTo>
                    <a:pt x="19338878" y="9834889"/>
                    <a:pt x="19340148" y="10242231"/>
                    <a:pt x="19341417" y="10668464"/>
                  </a:cubicBezTo>
                  <a:cubicBezTo>
                    <a:pt x="19341417" y="10690054"/>
                    <a:pt x="19341417" y="10704025"/>
                    <a:pt x="19341417" y="10728154"/>
                  </a:cubicBezTo>
                  <a:cubicBezTo>
                    <a:pt x="19318557" y="10728154"/>
                    <a:pt x="19298237" y="10729425"/>
                    <a:pt x="19220741" y="10728154"/>
                  </a:cubicBezTo>
                  <a:cubicBezTo>
                    <a:pt x="18229474" y="10723075"/>
                    <a:pt x="17222961" y="10729425"/>
                    <a:pt x="16231695" y="10724345"/>
                  </a:cubicBezTo>
                  <a:cubicBezTo>
                    <a:pt x="15636936" y="10720535"/>
                    <a:pt x="15057429" y="10723075"/>
                    <a:pt x="14462670" y="10720535"/>
                  </a:cubicBezTo>
                  <a:cubicBezTo>
                    <a:pt x="14188166" y="10719264"/>
                    <a:pt x="13913662" y="10717995"/>
                    <a:pt x="13639158" y="10716725"/>
                  </a:cubicBezTo>
                  <a:cubicBezTo>
                    <a:pt x="13471405" y="10716725"/>
                    <a:pt x="13318904" y="10717995"/>
                    <a:pt x="13151150" y="10717995"/>
                  </a:cubicBezTo>
                  <a:cubicBezTo>
                    <a:pt x="12724144" y="10716725"/>
                    <a:pt x="11549877" y="10717995"/>
                    <a:pt x="11122871" y="10716725"/>
                  </a:cubicBezTo>
                  <a:cubicBezTo>
                    <a:pt x="10817867" y="10715454"/>
                    <a:pt x="4717778" y="10724345"/>
                    <a:pt x="4412773" y="10723075"/>
                  </a:cubicBezTo>
                  <a:cubicBezTo>
                    <a:pt x="4336522" y="10723075"/>
                    <a:pt x="4245021" y="10724345"/>
                    <a:pt x="4168770" y="10724345"/>
                  </a:cubicBezTo>
                  <a:cubicBezTo>
                    <a:pt x="3985767" y="10724345"/>
                    <a:pt x="3818014" y="10725614"/>
                    <a:pt x="3635012" y="10725614"/>
                  </a:cubicBezTo>
                  <a:cubicBezTo>
                    <a:pt x="3177505" y="10725614"/>
                    <a:pt x="2735248" y="10724345"/>
                    <a:pt x="2277742" y="10723075"/>
                  </a:cubicBezTo>
                  <a:cubicBezTo>
                    <a:pt x="2003238" y="10721804"/>
                    <a:pt x="1728734" y="10720535"/>
                    <a:pt x="1469480" y="10719264"/>
                  </a:cubicBezTo>
                  <a:cubicBezTo>
                    <a:pt x="981473" y="10717995"/>
                    <a:pt x="493466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2210" y="30480"/>
                    <a:pt x="356214" y="29210"/>
                  </a:cubicBezTo>
                  <a:cubicBezTo>
                    <a:pt x="767970" y="25400"/>
                    <a:pt x="1179726" y="22860"/>
                    <a:pt x="1606732" y="20320"/>
                  </a:cubicBezTo>
                  <a:cubicBezTo>
                    <a:pt x="1896486" y="17780"/>
                    <a:pt x="2186241" y="16510"/>
                    <a:pt x="2460745" y="13970"/>
                  </a:cubicBezTo>
                  <a:cubicBezTo>
                    <a:pt x="2735249" y="11430"/>
                    <a:pt x="3025003" y="8890"/>
                    <a:pt x="3299507" y="8890"/>
                  </a:cubicBezTo>
                  <a:cubicBezTo>
                    <a:pt x="3604512" y="7620"/>
                    <a:pt x="3909516" y="10160"/>
                    <a:pt x="4214520" y="8890"/>
                  </a:cubicBezTo>
                  <a:cubicBezTo>
                    <a:pt x="4595776" y="8890"/>
                    <a:pt x="11504127" y="6350"/>
                    <a:pt x="11885382" y="5080"/>
                  </a:cubicBezTo>
                  <a:cubicBezTo>
                    <a:pt x="12251388" y="3810"/>
                    <a:pt x="12617394" y="2540"/>
                    <a:pt x="12998649" y="2540"/>
                  </a:cubicBezTo>
                  <a:cubicBezTo>
                    <a:pt x="13623907" y="1270"/>
                    <a:pt x="14233917" y="0"/>
                    <a:pt x="14859176" y="0"/>
                  </a:cubicBezTo>
                  <a:cubicBezTo>
                    <a:pt x="15118430" y="0"/>
                    <a:pt x="15392934" y="2540"/>
                    <a:pt x="15652187" y="2540"/>
                  </a:cubicBezTo>
                  <a:cubicBezTo>
                    <a:pt x="16368948" y="3810"/>
                    <a:pt x="17100959" y="5080"/>
                    <a:pt x="17817720" y="7620"/>
                  </a:cubicBezTo>
                  <a:cubicBezTo>
                    <a:pt x="18198975" y="8890"/>
                    <a:pt x="18580231" y="12700"/>
                    <a:pt x="18961485" y="16510"/>
                  </a:cubicBezTo>
                  <a:cubicBezTo>
                    <a:pt x="19052987" y="16510"/>
                    <a:pt x="19144490" y="16510"/>
                    <a:pt x="19220741" y="16510"/>
                  </a:cubicBezTo>
                  <a:cubicBezTo>
                    <a:pt x="19289348" y="17780"/>
                    <a:pt x="19298237" y="20320"/>
                    <a:pt x="19308398" y="21590"/>
                  </a:cubicBezTo>
                  <a:close/>
                  <a:moveTo>
                    <a:pt x="19318557" y="10711645"/>
                  </a:moveTo>
                  <a:cubicBezTo>
                    <a:pt x="19319828" y="10695135"/>
                    <a:pt x="19321098" y="10682435"/>
                    <a:pt x="19321098" y="10669735"/>
                  </a:cubicBezTo>
                  <a:cubicBezTo>
                    <a:pt x="19319828" y="10199800"/>
                    <a:pt x="19318557" y="9750027"/>
                    <a:pt x="19318557" y="9266308"/>
                  </a:cubicBezTo>
                  <a:cubicBezTo>
                    <a:pt x="19318557" y="9045664"/>
                    <a:pt x="19321098" y="8825021"/>
                    <a:pt x="19319828" y="8604376"/>
                  </a:cubicBezTo>
                  <a:cubicBezTo>
                    <a:pt x="19319828" y="8400706"/>
                    <a:pt x="19318557" y="8188548"/>
                    <a:pt x="19317287" y="7984878"/>
                  </a:cubicBezTo>
                  <a:cubicBezTo>
                    <a:pt x="19312207" y="7670884"/>
                    <a:pt x="19300778" y="1170385"/>
                    <a:pt x="19300778" y="856392"/>
                  </a:cubicBezTo>
                  <a:cubicBezTo>
                    <a:pt x="19298237" y="593317"/>
                    <a:pt x="19295698" y="321756"/>
                    <a:pt x="19293157" y="63500"/>
                  </a:cubicBezTo>
                  <a:cubicBezTo>
                    <a:pt x="19291887" y="44450"/>
                    <a:pt x="19290617" y="43180"/>
                    <a:pt x="19174989" y="41910"/>
                  </a:cubicBezTo>
                  <a:cubicBezTo>
                    <a:pt x="19129238" y="41910"/>
                    <a:pt x="19098737" y="41910"/>
                    <a:pt x="19052987" y="40640"/>
                  </a:cubicBezTo>
                  <a:cubicBezTo>
                    <a:pt x="18671733" y="36830"/>
                    <a:pt x="18275227" y="31750"/>
                    <a:pt x="17893971" y="30480"/>
                  </a:cubicBezTo>
                  <a:cubicBezTo>
                    <a:pt x="16963707" y="26670"/>
                    <a:pt x="16018194" y="25400"/>
                    <a:pt x="15087930" y="22860"/>
                  </a:cubicBezTo>
                  <a:cubicBezTo>
                    <a:pt x="14950678" y="22860"/>
                    <a:pt x="14798175" y="22860"/>
                    <a:pt x="14660923" y="22860"/>
                  </a:cubicBezTo>
                  <a:cubicBezTo>
                    <a:pt x="14432170" y="22860"/>
                    <a:pt x="14203416" y="22860"/>
                    <a:pt x="13989913" y="22860"/>
                  </a:cubicBezTo>
                  <a:cubicBezTo>
                    <a:pt x="13501907" y="22860"/>
                    <a:pt x="13013900" y="22860"/>
                    <a:pt x="12541142" y="24130"/>
                  </a:cubicBezTo>
                  <a:cubicBezTo>
                    <a:pt x="12129385" y="25400"/>
                    <a:pt x="5190534" y="29210"/>
                    <a:pt x="4778779" y="29210"/>
                  </a:cubicBezTo>
                  <a:cubicBezTo>
                    <a:pt x="4107769" y="29210"/>
                    <a:pt x="3436759" y="26670"/>
                    <a:pt x="2765750" y="33020"/>
                  </a:cubicBezTo>
                  <a:cubicBezTo>
                    <a:pt x="2414994" y="36830"/>
                    <a:pt x="2079489" y="36830"/>
                    <a:pt x="1743984" y="38100"/>
                  </a:cubicBezTo>
                  <a:cubicBezTo>
                    <a:pt x="1164476" y="41910"/>
                    <a:pt x="584967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711" y="10693865"/>
                    <a:pt x="356214" y="10695135"/>
                    <a:pt x="554467" y="10695135"/>
                  </a:cubicBezTo>
                  <a:cubicBezTo>
                    <a:pt x="844221" y="10695135"/>
                    <a:pt x="1149226" y="10692595"/>
                    <a:pt x="1438980" y="10695135"/>
                  </a:cubicBezTo>
                  <a:cubicBezTo>
                    <a:pt x="1911737" y="10698945"/>
                    <a:pt x="2384494" y="10701485"/>
                    <a:pt x="2857251" y="10700215"/>
                  </a:cubicBezTo>
                  <a:cubicBezTo>
                    <a:pt x="3162255" y="10698945"/>
                    <a:pt x="3452009" y="10701485"/>
                    <a:pt x="3757014" y="10701485"/>
                  </a:cubicBezTo>
                  <a:cubicBezTo>
                    <a:pt x="4199270" y="10701485"/>
                    <a:pt x="4641527" y="10700215"/>
                    <a:pt x="5083783" y="10701485"/>
                  </a:cubicBezTo>
                  <a:cubicBezTo>
                    <a:pt x="5739542" y="10702754"/>
                    <a:pt x="12937648" y="10692595"/>
                    <a:pt x="13608659" y="10695135"/>
                  </a:cubicBezTo>
                  <a:cubicBezTo>
                    <a:pt x="13898413" y="10696404"/>
                    <a:pt x="14188166" y="10697675"/>
                    <a:pt x="14462670" y="10697675"/>
                  </a:cubicBezTo>
                  <a:cubicBezTo>
                    <a:pt x="14965928" y="10700215"/>
                    <a:pt x="15453935" y="10696404"/>
                    <a:pt x="15957193" y="10700215"/>
                  </a:cubicBezTo>
                  <a:cubicBezTo>
                    <a:pt x="16368948" y="10702754"/>
                    <a:pt x="16780704" y="10702754"/>
                    <a:pt x="17192460" y="10705295"/>
                  </a:cubicBezTo>
                  <a:cubicBezTo>
                    <a:pt x="17802469" y="10709104"/>
                    <a:pt x="18412479" y="10711645"/>
                    <a:pt x="19022486" y="10712915"/>
                  </a:cubicBezTo>
                  <a:cubicBezTo>
                    <a:pt x="19251240" y="10712915"/>
                    <a:pt x="19298237" y="10711645"/>
                    <a:pt x="19318557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567482" y="1146482"/>
            <a:ext cx="17104741" cy="706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59"/>
              </a:lnSpc>
            </a:pP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1.Những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trị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tốt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đẹp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của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Việt Nam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truyền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thống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cần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phải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kế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thừa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trong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xây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dựng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mới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ở Việt Nam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hiện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nay</a:t>
            </a:r>
          </a:p>
          <a:p>
            <a:pPr marL="863599" lvl="1" indent="-431800">
              <a:lnSpc>
                <a:spcPts val="6159"/>
              </a:lnSpc>
              <a:buFont typeface="Arial"/>
              <a:buChar char="•"/>
            </a:pP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khái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niệm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>
              <a:lnSpc>
                <a:spcPts val="61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 - </a:t>
            </a:r>
            <a:r>
              <a:rPr lang="en-US" sz="3999" dirty="0">
                <a:solidFill>
                  <a:srgbClr val="000000"/>
                </a:solidFill>
                <a:latin typeface="Arial Bold"/>
              </a:rPr>
              <a:t>Gia </a:t>
            </a:r>
            <a:r>
              <a:rPr lang="en-US" sz="3999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thức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cộng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đồng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hội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đặc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biệt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chủ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huyết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nuôi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dưỡng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cùng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định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nghĩa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vụ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algn="ctr">
              <a:lnSpc>
                <a:spcPts val="6159"/>
              </a:lnSpc>
            </a:pP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ts val="61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70510" y="192211"/>
            <a:ext cx="7991169" cy="9902578"/>
            <a:chOff x="0" y="0"/>
            <a:chExt cx="8659442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8636582" cy="10702755"/>
            </a:xfrm>
            <a:custGeom>
              <a:avLst/>
              <a:gdLst/>
              <a:ahLst/>
              <a:cxnLst/>
              <a:rect l="l" t="t" r="r" b="b"/>
              <a:pathLst>
                <a:path w="8636582" h="10702755">
                  <a:moveTo>
                    <a:pt x="863658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4304909" y="0"/>
                  </a:lnTo>
                  <a:lnTo>
                    <a:pt x="8617532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8665791" cy="10729425"/>
            </a:xfrm>
            <a:custGeom>
              <a:avLst/>
              <a:gdLst/>
              <a:ahLst/>
              <a:cxnLst/>
              <a:rect l="l" t="t" r="r" b="b"/>
              <a:pathLst>
                <a:path w="8665791" h="10729425">
                  <a:moveTo>
                    <a:pt x="8631502" y="21590"/>
                  </a:moveTo>
                  <a:cubicBezTo>
                    <a:pt x="8632772" y="34290"/>
                    <a:pt x="8632772" y="44450"/>
                    <a:pt x="8634041" y="54610"/>
                  </a:cubicBezTo>
                  <a:cubicBezTo>
                    <a:pt x="8636582" y="228407"/>
                    <a:pt x="8637852" y="466023"/>
                    <a:pt x="8640391" y="695153"/>
                  </a:cubicBezTo>
                  <a:cubicBezTo>
                    <a:pt x="8640391" y="1026118"/>
                    <a:pt x="8653091" y="7552077"/>
                    <a:pt x="8659441" y="7883042"/>
                  </a:cubicBezTo>
                  <a:cubicBezTo>
                    <a:pt x="8665791" y="8383733"/>
                    <a:pt x="8661982" y="8892911"/>
                    <a:pt x="8661982" y="9393602"/>
                  </a:cubicBezTo>
                  <a:cubicBezTo>
                    <a:pt x="8661982" y="9834889"/>
                    <a:pt x="8663252" y="10242231"/>
                    <a:pt x="8664522" y="10668464"/>
                  </a:cubicBezTo>
                  <a:cubicBezTo>
                    <a:pt x="8664522" y="10690054"/>
                    <a:pt x="8664522" y="10704025"/>
                    <a:pt x="8664522" y="10728154"/>
                  </a:cubicBezTo>
                  <a:cubicBezTo>
                    <a:pt x="8641662" y="10728154"/>
                    <a:pt x="8621341" y="10729425"/>
                    <a:pt x="8578475" y="10728154"/>
                  </a:cubicBezTo>
                  <a:cubicBezTo>
                    <a:pt x="8137593" y="10723075"/>
                    <a:pt x="7689928" y="10729425"/>
                    <a:pt x="7249047" y="10724345"/>
                  </a:cubicBezTo>
                  <a:cubicBezTo>
                    <a:pt x="6984518" y="10720535"/>
                    <a:pt x="6726772" y="10723075"/>
                    <a:pt x="6462243" y="10720535"/>
                  </a:cubicBezTo>
                  <a:cubicBezTo>
                    <a:pt x="6340152" y="10719264"/>
                    <a:pt x="6218062" y="10717995"/>
                    <a:pt x="6095971" y="10716725"/>
                  </a:cubicBezTo>
                  <a:cubicBezTo>
                    <a:pt x="6021361" y="10716725"/>
                    <a:pt x="5953533" y="10717995"/>
                    <a:pt x="5878922" y="10717995"/>
                  </a:cubicBezTo>
                  <a:cubicBezTo>
                    <a:pt x="5689004" y="10716725"/>
                    <a:pt x="5166728" y="10717995"/>
                    <a:pt x="4976810" y="10716725"/>
                  </a:cubicBezTo>
                  <a:cubicBezTo>
                    <a:pt x="4841154" y="10715454"/>
                    <a:pt x="2128036" y="10724345"/>
                    <a:pt x="1992380" y="10723075"/>
                  </a:cubicBezTo>
                  <a:cubicBezTo>
                    <a:pt x="1958465" y="10723075"/>
                    <a:pt x="1917769" y="10724345"/>
                    <a:pt x="1883855" y="10724345"/>
                  </a:cubicBezTo>
                  <a:cubicBezTo>
                    <a:pt x="1802461" y="10724345"/>
                    <a:pt x="1727851" y="10725614"/>
                    <a:pt x="1646457" y="10725614"/>
                  </a:cubicBezTo>
                  <a:cubicBezTo>
                    <a:pt x="1442973" y="10725614"/>
                    <a:pt x="1246272" y="10724345"/>
                    <a:pt x="1042788" y="10723075"/>
                  </a:cubicBezTo>
                  <a:cubicBezTo>
                    <a:pt x="920698" y="10721804"/>
                    <a:pt x="798607" y="10720535"/>
                    <a:pt x="683300" y="10719264"/>
                  </a:cubicBezTo>
                  <a:cubicBezTo>
                    <a:pt x="466250" y="10717995"/>
                    <a:pt x="249201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79631" y="30480"/>
                    <a:pt x="188156" y="29210"/>
                  </a:cubicBezTo>
                  <a:cubicBezTo>
                    <a:pt x="371291" y="25400"/>
                    <a:pt x="554427" y="22860"/>
                    <a:pt x="744345" y="20320"/>
                  </a:cubicBezTo>
                  <a:cubicBezTo>
                    <a:pt x="873218" y="17780"/>
                    <a:pt x="1002091" y="16510"/>
                    <a:pt x="1124182" y="13970"/>
                  </a:cubicBezTo>
                  <a:cubicBezTo>
                    <a:pt x="1246272" y="11430"/>
                    <a:pt x="1375145" y="8890"/>
                    <a:pt x="1497236" y="8890"/>
                  </a:cubicBezTo>
                  <a:cubicBezTo>
                    <a:pt x="1632892" y="7620"/>
                    <a:pt x="1768547" y="10160"/>
                    <a:pt x="1904203" y="8890"/>
                  </a:cubicBezTo>
                  <a:cubicBezTo>
                    <a:pt x="2073773" y="8890"/>
                    <a:pt x="5146380" y="6350"/>
                    <a:pt x="5315950" y="5080"/>
                  </a:cubicBezTo>
                  <a:cubicBezTo>
                    <a:pt x="5478737" y="3810"/>
                    <a:pt x="5641524" y="2540"/>
                    <a:pt x="5811094" y="2540"/>
                  </a:cubicBezTo>
                  <a:cubicBezTo>
                    <a:pt x="6089189" y="1270"/>
                    <a:pt x="6360501" y="0"/>
                    <a:pt x="6638595" y="0"/>
                  </a:cubicBezTo>
                  <a:cubicBezTo>
                    <a:pt x="6753903" y="0"/>
                    <a:pt x="6875993" y="2540"/>
                    <a:pt x="6991301" y="2540"/>
                  </a:cubicBezTo>
                  <a:cubicBezTo>
                    <a:pt x="7310092" y="3810"/>
                    <a:pt x="7635666" y="5080"/>
                    <a:pt x="7954458" y="7620"/>
                  </a:cubicBezTo>
                  <a:cubicBezTo>
                    <a:pt x="8124028" y="8890"/>
                    <a:pt x="8293598" y="12700"/>
                    <a:pt x="8463167" y="16510"/>
                  </a:cubicBezTo>
                  <a:cubicBezTo>
                    <a:pt x="8503864" y="16510"/>
                    <a:pt x="8544562" y="16510"/>
                    <a:pt x="8578475" y="16510"/>
                  </a:cubicBezTo>
                  <a:cubicBezTo>
                    <a:pt x="8612452" y="17780"/>
                    <a:pt x="8621341" y="20320"/>
                    <a:pt x="8631502" y="21590"/>
                  </a:cubicBezTo>
                  <a:close/>
                  <a:moveTo>
                    <a:pt x="8641662" y="10711645"/>
                  </a:moveTo>
                  <a:cubicBezTo>
                    <a:pt x="8642932" y="10695135"/>
                    <a:pt x="8644202" y="10682435"/>
                    <a:pt x="8644202" y="10669735"/>
                  </a:cubicBezTo>
                  <a:cubicBezTo>
                    <a:pt x="8642932" y="10199800"/>
                    <a:pt x="8641662" y="9750027"/>
                    <a:pt x="8641662" y="9266308"/>
                  </a:cubicBezTo>
                  <a:cubicBezTo>
                    <a:pt x="8641662" y="9045664"/>
                    <a:pt x="8644202" y="8825021"/>
                    <a:pt x="8642932" y="8604376"/>
                  </a:cubicBezTo>
                  <a:cubicBezTo>
                    <a:pt x="8642932" y="8400706"/>
                    <a:pt x="8641662" y="8188548"/>
                    <a:pt x="8640391" y="7984878"/>
                  </a:cubicBezTo>
                  <a:cubicBezTo>
                    <a:pt x="8635312" y="7670884"/>
                    <a:pt x="8623882" y="1170385"/>
                    <a:pt x="8623882" y="856392"/>
                  </a:cubicBezTo>
                  <a:cubicBezTo>
                    <a:pt x="8621341" y="593317"/>
                    <a:pt x="8618802" y="321756"/>
                    <a:pt x="8616262" y="63500"/>
                  </a:cubicBezTo>
                  <a:cubicBezTo>
                    <a:pt x="8614991" y="44450"/>
                    <a:pt x="8613722" y="43180"/>
                    <a:pt x="8558127" y="41910"/>
                  </a:cubicBezTo>
                  <a:cubicBezTo>
                    <a:pt x="8537778" y="41910"/>
                    <a:pt x="8524212" y="41910"/>
                    <a:pt x="8503864" y="40640"/>
                  </a:cubicBezTo>
                  <a:cubicBezTo>
                    <a:pt x="8334295" y="36830"/>
                    <a:pt x="8157942" y="31750"/>
                    <a:pt x="7988371" y="30480"/>
                  </a:cubicBezTo>
                  <a:cubicBezTo>
                    <a:pt x="7574622" y="26670"/>
                    <a:pt x="7154088" y="25400"/>
                    <a:pt x="6740338" y="22860"/>
                  </a:cubicBezTo>
                  <a:cubicBezTo>
                    <a:pt x="6679292" y="22860"/>
                    <a:pt x="6611464" y="22860"/>
                    <a:pt x="6550419" y="22860"/>
                  </a:cubicBezTo>
                  <a:cubicBezTo>
                    <a:pt x="6448677" y="22860"/>
                    <a:pt x="6346935" y="22860"/>
                    <a:pt x="6251976" y="22860"/>
                  </a:cubicBezTo>
                  <a:cubicBezTo>
                    <a:pt x="6034927" y="22860"/>
                    <a:pt x="5817877" y="22860"/>
                    <a:pt x="5607610" y="24130"/>
                  </a:cubicBezTo>
                  <a:cubicBezTo>
                    <a:pt x="5424474" y="25400"/>
                    <a:pt x="2338302" y="29210"/>
                    <a:pt x="2155167" y="29210"/>
                  </a:cubicBezTo>
                  <a:cubicBezTo>
                    <a:pt x="1856724" y="29210"/>
                    <a:pt x="1558281" y="26670"/>
                    <a:pt x="1259838" y="33020"/>
                  </a:cubicBezTo>
                  <a:cubicBezTo>
                    <a:pt x="1103833" y="36830"/>
                    <a:pt x="954612" y="36830"/>
                    <a:pt x="805390" y="38100"/>
                  </a:cubicBezTo>
                  <a:cubicBezTo>
                    <a:pt x="547644" y="41910"/>
                    <a:pt x="289898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93197" y="10693865"/>
                    <a:pt x="188156" y="10695135"/>
                    <a:pt x="276332" y="10695135"/>
                  </a:cubicBezTo>
                  <a:cubicBezTo>
                    <a:pt x="405205" y="10695135"/>
                    <a:pt x="540861" y="10692595"/>
                    <a:pt x="669734" y="10695135"/>
                  </a:cubicBezTo>
                  <a:cubicBezTo>
                    <a:pt x="880001" y="10698945"/>
                    <a:pt x="1090268" y="10701485"/>
                    <a:pt x="1300534" y="10700215"/>
                  </a:cubicBezTo>
                  <a:cubicBezTo>
                    <a:pt x="1436190" y="10698945"/>
                    <a:pt x="1565064" y="10701485"/>
                    <a:pt x="1700719" y="10701485"/>
                  </a:cubicBezTo>
                  <a:cubicBezTo>
                    <a:pt x="1897421" y="10701485"/>
                    <a:pt x="2094122" y="10700215"/>
                    <a:pt x="2290823" y="10701485"/>
                  </a:cubicBezTo>
                  <a:cubicBezTo>
                    <a:pt x="2582483" y="10702754"/>
                    <a:pt x="5783963" y="10692595"/>
                    <a:pt x="6082406" y="10695135"/>
                  </a:cubicBezTo>
                  <a:cubicBezTo>
                    <a:pt x="6211279" y="10696404"/>
                    <a:pt x="6340152" y="10697675"/>
                    <a:pt x="6462243" y="10697675"/>
                  </a:cubicBezTo>
                  <a:cubicBezTo>
                    <a:pt x="6686075" y="10700215"/>
                    <a:pt x="6903125" y="10696404"/>
                    <a:pt x="7126957" y="10700215"/>
                  </a:cubicBezTo>
                  <a:cubicBezTo>
                    <a:pt x="7310092" y="10702754"/>
                    <a:pt x="7493227" y="10702754"/>
                    <a:pt x="7676363" y="10705295"/>
                  </a:cubicBezTo>
                  <a:cubicBezTo>
                    <a:pt x="7947675" y="10709104"/>
                    <a:pt x="8218987" y="10711645"/>
                    <a:pt x="8490299" y="10712915"/>
                  </a:cubicBezTo>
                  <a:cubicBezTo>
                    <a:pt x="8592041" y="10712915"/>
                    <a:pt x="8621341" y="10711645"/>
                    <a:pt x="8641662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0722511" y="1742706"/>
            <a:ext cx="7064659" cy="7515594"/>
          </a:xfrm>
          <a:custGeom>
            <a:avLst/>
            <a:gdLst/>
            <a:ahLst/>
            <a:cxnLst/>
            <a:rect l="l" t="t" r="r" b="b"/>
            <a:pathLst>
              <a:path w="7064659" h="7515594">
                <a:moveTo>
                  <a:pt x="0" y="0"/>
                </a:moveTo>
                <a:lnTo>
                  <a:pt x="7064658" y="0"/>
                </a:lnTo>
                <a:lnTo>
                  <a:pt x="7064658" y="7515594"/>
                </a:lnTo>
                <a:lnTo>
                  <a:pt x="0" y="75155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1711"/>
            <a:ext cx="10070510" cy="982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9"/>
              </a:lnSpc>
            </a:pP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Các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trị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tốt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đẹp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của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Việt Nam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truyền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thống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bao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gồm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>
              <a:lnSpc>
                <a:spcPts val="59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Lòng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cao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tuổi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chăm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sóc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lớn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tuổi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trị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cốt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lõi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gắn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9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đoàn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thần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đoàn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giúp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vượt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qua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59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Sẻ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chia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hỗ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thần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chia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sẻ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giúp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lẫn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nhau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cùng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nhau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vượt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qua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thức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cuộc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algn="ctr">
              <a:lnSpc>
                <a:spcPts val="5959"/>
              </a:lnSpc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70510" y="192211"/>
            <a:ext cx="7991169" cy="9902578"/>
            <a:chOff x="0" y="0"/>
            <a:chExt cx="8659442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8636582" cy="10702755"/>
            </a:xfrm>
            <a:custGeom>
              <a:avLst/>
              <a:gdLst/>
              <a:ahLst/>
              <a:cxnLst/>
              <a:rect l="l" t="t" r="r" b="b"/>
              <a:pathLst>
                <a:path w="8636582" h="10702755">
                  <a:moveTo>
                    <a:pt x="8636582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4304909" y="0"/>
                  </a:lnTo>
                  <a:lnTo>
                    <a:pt x="8617532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8665791" cy="10729425"/>
            </a:xfrm>
            <a:custGeom>
              <a:avLst/>
              <a:gdLst/>
              <a:ahLst/>
              <a:cxnLst/>
              <a:rect l="l" t="t" r="r" b="b"/>
              <a:pathLst>
                <a:path w="8665791" h="10729425">
                  <a:moveTo>
                    <a:pt x="8631502" y="21590"/>
                  </a:moveTo>
                  <a:cubicBezTo>
                    <a:pt x="8632772" y="34290"/>
                    <a:pt x="8632772" y="44450"/>
                    <a:pt x="8634041" y="54610"/>
                  </a:cubicBezTo>
                  <a:cubicBezTo>
                    <a:pt x="8636582" y="228407"/>
                    <a:pt x="8637852" y="466023"/>
                    <a:pt x="8640391" y="695153"/>
                  </a:cubicBezTo>
                  <a:cubicBezTo>
                    <a:pt x="8640391" y="1026118"/>
                    <a:pt x="8653091" y="7552077"/>
                    <a:pt x="8659441" y="7883042"/>
                  </a:cubicBezTo>
                  <a:cubicBezTo>
                    <a:pt x="8665791" y="8383733"/>
                    <a:pt x="8661982" y="8892911"/>
                    <a:pt x="8661982" y="9393602"/>
                  </a:cubicBezTo>
                  <a:cubicBezTo>
                    <a:pt x="8661982" y="9834889"/>
                    <a:pt x="8663252" y="10242231"/>
                    <a:pt x="8664522" y="10668464"/>
                  </a:cubicBezTo>
                  <a:cubicBezTo>
                    <a:pt x="8664522" y="10690054"/>
                    <a:pt x="8664522" y="10704025"/>
                    <a:pt x="8664522" y="10728154"/>
                  </a:cubicBezTo>
                  <a:cubicBezTo>
                    <a:pt x="8641662" y="10728154"/>
                    <a:pt x="8621341" y="10729425"/>
                    <a:pt x="8578475" y="10728154"/>
                  </a:cubicBezTo>
                  <a:cubicBezTo>
                    <a:pt x="8137593" y="10723075"/>
                    <a:pt x="7689928" y="10729425"/>
                    <a:pt x="7249047" y="10724345"/>
                  </a:cubicBezTo>
                  <a:cubicBezTo>
                    <a:pt x="6984518" y="10720535"/>
                    <a:pt x="6726772" y="10723075"/>
                    <a:pt x="6462243" y="10720535"/>
                  </a:cubicBezTo>
                  <a:cubicBezTo>
                    <a:pt x="6340152" y="10719264"/>
                    <a:pt x="6218062" y="10717995"/>
                    <a:pt x="6095971" y="10716725"/>
                  </a:cubicBezTo>
                  <a:cubicBezTo>
                    <a:pt x="6021361" y="10716725"/>
                    <a:pt x="5953533" y="10717995"/>
                    <a:pt x="5878922" y="10717995"/>
                  </a:cubicBezTo>
                  <a:cubicBezTo>
                    <a:pt x="5689004" y="10716725"/>
                    <a:pt x="5166728" y="10717995"/>
                    <a:pt x="4976810" y="10716725"/>
                  </a:cubicBezTo>
                  <a:cubicBezTo>
                    <a:pt x="4841154" y="10715454"/>
                    <a:pt x="2128036" y="10724345"/>
                    <a:pt x="1992380" y="10723075"/>
                  </a:cubicBezTo>
                  <a:cubicBezTo>
                    <a:pt x="1958465" y="10723075"/>
                    <a:pt x="1917769" y="10724345"/>
                    <a:pt x="1883855" y="10724345"/>
                  </a:cubicBezTo>
                  <a:cubicBezTo>
                    <a:pt x="1802461" y="10724345"/>
                    <a:pt x="1727851" y="10725614"/>
                    <a:pt x="1646457" y="10725614"/>
                  </a:cubicBezTo>
                  <a:cubicBezTo>
                    <a:pt x="1442973" y="10725614"/>
                    <a:pt x="1246272" y="10724345"/>
                    <a:pt x="1042788" y="10723075"/>
                  </a:cubicBezTo>
                  <a:cubicBezTo>
                    <a:pt x="920698" y="10721804"/>
                    <a:pt x="798607" y="10720535"/>
                    <a:pt x="683300" y="10719264"/>
                  </a:cubicBezTo>
                  <a:cubicBezTo>
                    <a:pt x="466250" y="10717995"/>
                    <a:pt x="249201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79631" y="30480"/>
                    <a:pt x="188156" y="29210"/>
                  </a:cubicBezTo>
                  <a:cubicBezTo>
                    <a:pt x="371291" y="25400"/>
                    <a:pt x="554427" y="22860"/>
                    <a:pt x="744345" y="20320"/>
                  </a:cubicBezTo>
                  <a:cubicBezTo>
                    <a:pt x="873218" y="17780"/>
                    <a:pt x="1002091" y="16510"/>
                    <a:pt x="1124182" y="13970"/>
                  </a:cubicBezTo>
                  <a:cubicBezTo>
                    <a:pt x="1246272" y="11430"/>
                    <a:pt x="1375145" y="8890"/>
                    <a:pt x="1497236" y="8890"/>
                  </a:cubicBezTo>
                  <a:cubicBezTo>
                    <a:pt x="1632892" y="7620"/>
                    <a:pt x="1768547" y="10160"/>
                    <a:pt x="1904203" y="8890"/>
                  </a:cubicBezTo>
                  <a:cubicBezTo>
                    <a:pt x="2073773" y="8890"/>
                    <a:pt x="5146380" y="6350"/>
                    <a:pt x="5315950" y="5080"/>
                  </a:cubicBezTo>
                  <a:cubicBezTo>
                    <a:pt x="5478737" y="3810"/>
                    <a:pt x="5641524" y="2540"/>
                    <a:pt x="5811094" y="2540"/>
                  </a:cubicBezTo>
                  <a:cubicBezTo>
                    <a:pt x="6089189" y="1270"/>
                    <a:pt x="6360501" y="0"/>
                    <a:pt x="6638595" y="0"/>
                  </a:cubicBezTo>
                  <a:cubicBezTo>
                    <a:pt x="6753903" y="0"/>
                    <a:pt x="6875993" y="2540"/>
                    <a:pt x="6991301" y="2540"/>
                  </a:cubicBezTo>
                  <a:cubicBezTo>
                    <a:pt x="7310092" y="3810"/>
                    <a:pt x="7635666" y="5080"/>
                    <a:pt x="7954458" y="7620"/>
                  </a:cubicBezTo>
                  <a:cubicBezTo>
                    <a:pt x="8124028" y="8890"/>
                    <a:pt x="8293598" y="12700"/>
                    <a:pt x="8463167" y="16510"/>
                  </a:cubicBezTo>
                  <a:cubicBezTo>
                    <a:pt x="8503864" y="16510"/>
                    <a:pt x="8544562" y="16510"/>
                    <a:pt x="8578475" y="16510"/>
                  </a:cubicBezTo>
                  <a:cubicBezTo>
                    <a:pt x="8612452" y="17780"/>
                    <a:pt x="8621341" y="20320"/>
                    <a:pt x="8631502" y="21590"/>
                  </a:cubicBezTo>
                  <a:close/>
                  <a:moveTo>
                    <a:pt x="8641662" y="10711645"/>
                  </a:moveTo>
                  <a:cubicBezTo>
                    <a:pt x="8642932" y="10695135"/>
                    <a:pt x="8644202" y="10682435"/>
                    <a:pt x="8644202" y="10669735"/>
                  </a:cubicBezTo>
                  <a:cubicBezTo>
                    <a:pt x="8642932" y="10199800"/>
                    <a:pt x="8641662" y="9750027"/>
                    <a:pt x="8641662" y="9266308"/>
                  </a:cubicBezTo>
                  <a:cubicBezTo>
                    <a:pt x="8641662" y="9045664"/>
                    <a:pt x="8644202" y="8825021"/>
                    <a:pt x="8642932" y="8604376"/>
                  </a:cubicBezTo>
                  <a:cubicBezTo>
                    <a:pt x="8642932" y="8400706"/>
                    <a:pt x="8641662" y="8188548"/>
                    <a:pt x="8640391" y="7984878"/>
                  </a:cubicBezTo>
                  <a:cubicBezTo>
                    <a:pt x="8635312" y="7670884"/>
                    <a:pt x="8623882" y="1170385"/>
                    <a:pt x="8623882" y="856392"/>
                  </a:cubicBezTo>
                  <a:cubicBezTo>
                    <a:pt x="8621341" y="593317"/>
                    <a:pt x="8618802" y="321756"/>
                    <a:pt x="8616262" y="63500"/>
                  </a:cubicBezTo>
                  <a:cubicBezTo>
                    <a:pt x="8614991" y="44450"/>
                    <a:pt x="8613722" y="43180"/>
                    <a:pt x="8558127" y="41910"/>
                  </a:cubicBezTo>
                  <a:cubicBezTo>
                    <a:pt x="8537778" y="41910"/>
                    <a:pt x="8524212" y="41910"/>
                    <a:pt x="8503864" y="40640"/>
                  </a:cubicBezTo>
                  <a:cubicBezTo>
                    <a:pt x="8334295" y="36830"/>
                    <a:pt x="8157942" y="31750"/>
                    <a:pt x="7988371" y="30480"/>
                  </a:cubicBezTo>
                  <a:cubicBezTo>
                    <a:pt x="7574622" y="26670"/>
                    <a:pt x="7154088" y="25400"/>
                    <a:pt x="6740338" y="22860"/>
                  </a:cubicBezTo>
                  <a:cubicBezTo>
                    <a:pt x="6679292" y="22860"/>
                    <a:pt x="6611464" y="22860"/>
                    <a:pt x="6550419" y="22860"/>
                  </a:cubicBezTo>
                  <a:cubicBezTo>
                    <a:pt x="6448677" y="22860"/>
                    <a:pt x="6346935" y="22860"/>
                    <a:pt x="6251976" y="22860"/>
                  </a:cubicBezTo>
                  <a:cubicBezTo>
                    <a:pt x="6034927" y="22860"/>
                    <a:pt x="5817877" y="22860"/>
                    <a:pt x="5607610" y="24130"/>
                  </a:cubicBezTo>
                  <a:cubicBezTo>
                    <a:pt x="5424474" y="25400"/>
                    <a:pt x="2338302" y="29210"/>
                    <a:pt x="2155167" y="29210"/>
                  </a:cubicBezTo>
                  <a:cubicBezTo>
                    <a:pt x="1856724" y="29210"/>
                    <a:pt x="1558281" y="26670"/>
                    <a:pt x="1259838" y="33020"/>
                  </a:cubicBezTo>
                  <a:cubicBezTo>
                    <a:pt x="1103833" y="36830"/>
                    <a:pt x="954612" y="36830"/>
                    <a:pt x="805390" y="38100"/>
                  </a:cubicBezTo>
                  <a:cubicBezTo>
                    <a:pt x="547644" y="41910"/>
                    <a:pt x="289898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93197" y="10693865"/>
                    <a:pt x="188156" y="10695135"/>
                    <a:pt x="276332" y="10695135"/>
                  </a:cubicBezTo>
                  <a:cubicBezTo>
                    <a:pt x="405205" y="10695135"/>
                    <a:pt x="540861" y="10692595"/>
                    <a:pt x="669734" y="10695135"/>
                  </a:cubicBezTo>
                  <a:cubicBezTo>
                    <a:pt x="880001" y="10698945"/>
                    <a:pt x="1090268" y="10701485"/>
                    <a:pt x="1300534" y="10700215"/>
                  </a:cubicBezTo>
                  <a:cubicBezTo>
                    <a:pt x="1436190" y="10698945"/>
                    <a:pt x="1565064" y="10701485"/>
                    <a:pt x="1700719" y="10701485"/>
                  </a:cubicBezTo>
                  <a:cubicBezTo>
                    <a:pt x="1897421" y="10701485"/>
                    <a:pt x="2094122" y="10700215"/>
                    <a:pt x="2290823" y="10701485"/>
                  </a:cubicBezTo>
                  <a:cubicBezTo>
                    <a:pt x="2582483" y="10702754"/>
                    <a:pt x="5783963" y="10692595"/>
                    <a:pt x="6082406" y="10695135"/>
                  </a:cubicBezTo>
                  <a:cubicBezTo>
                    <a:pt x="6211279" y="10696404"/>
                    <a:pt x="6340152" y="10697675"/>
                    <a:pt x="6462243" y="10697675"/>
                  </a:cubicBezTo>
                  <a:cubicBezTo>
                    <a:pt x="6686075" y="10700215"/>
                    <a:pt x="6903125" y="10696404"/>
                    <a:pt x="7126957" y="10700215"/>
                  </a:cubicBezTo>
                  <a:cubicBezTo>
                    <a:pt x="7310092" y="10702754"/>
                    <a:pt x="7493227" y="10702754"/>
                    <a:pt x="7676363" y="10705295"/>
                  </a:cubicBezTo>
                  <a:cubicBezTo>
                    <a:pt x="7947675" y="10709104"/>
                    <a:pt x="8218987" y="10711645"/>
                    <a:pt x="8490299" y="10712915"/>
                  </a:cubicBezTo>
                  <a:cubicBezTo>
                    <a:pt x="8592041" y="10712915"/>
                    <a:pt x="8621341" y="10711645"/>
                    <a:pt x="8641662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0533766" y="1742706"/>
            <a:ext cx="7064659" cy="7515594"/>
          </a:xfrm>
          <a:custGeom>
            <a:avLst/>
            <a:gdLst/>
            <a:ahLst/>
            <a:cxnLst/>
            <a:rect l="l" t="t" r="r" b="b"/>
            <a:pathLst>
              <a:path w="7064659" h="7515594">
                <a:moveTo>
                  <a:pt x="0" y="0"/>
                </a:moveTo>
                <a:lnTo>
                  <a:pt x="7064658" y="0"/>
                </a:lnTo>
                <a:lnTo>
                  <a:pt x="7064658" y="7515594"/>
                </a:lnTo>
                <a:lnTo>
                  <a:pt x="0" y="75155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0" y="287582"/>
            <a:ext cx="10070510" cy="9686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Hiểu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rõ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nhiệm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mỗi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đảm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hài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hòa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63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Bảo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tồn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kế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thừa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trị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việc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bản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sắc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>
              <a:lnSpc>
                <a:spcPts val="6399"/>
              </a:lnSpc>
            </a:pP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chung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thủy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cảm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thương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tâm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hàng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ngày</a:t>
            </a:r>
            <a:endParaRPr lang="en-US" sz="3999" dirty="0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D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9958" y="6350"/>
            <a:ext cx="17498157" cy="982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59"/>
              </a:lnSpc>
            </a:pP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  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Về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những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giá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trị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truyền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thống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tốt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đẹp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của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gia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 </a:t>
            </a:r>
            <a:r>
              <a:rPr lang="en-US" sz="3999" u="sng" dirty="0" err="1">
                <a:solidFill>
                  <a:srgbClr val="000000"/>
                </a:solidFill>
                <a:latin typeface="Arial Bold"/>
              </a:rPr>
              <a:t>đình</a:t>
            </a:r>
            <a:r>
              <a:rPr lang="en-US" sz="3999" u="sng" dirty="0">
                <a:solidFill>
                  <a:srgbClr val="000000"/>
                </a:solidFill>
                <a:latin typeface="Arial Bold"/>
              </a:rPr>
              <a:t>:</a:t>
            </a:r>
          </a:p>
          <a:p>
            <a:pPr>
              <a:lnSpc>
                <a:spcPts val="59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việc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xây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nay,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hay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then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chốt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…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Nhưng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chung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trị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đều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đậm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nét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tộc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bồi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đắp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qua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hàng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nghìn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năm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lịch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algn="l">
              <a:lnSpc>
                <a:spcPts val="595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 Gia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hiểu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giản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theo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tập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tục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ở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này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loại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thường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xuyên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tính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lặp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theo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năm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mỗi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từ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xưa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thường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hiện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theo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huấn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khẩu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trước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dạy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sau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vậy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mỗi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nghĩa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thường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dạy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thế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hậu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nét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đẹp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ngay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tuổi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đầu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DB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3143" y="3878382"/>
            <a:ext cx="7508474" cy="5687669"/>
          </a:xfrm>
          <a:custGeom>
            <a:avLst/>
            <a:gdLst/>
            <a:ahLst/>
            <a:cxnLst/>
            <a:rect l="l" t="t" r="r" b="b"/>
            <a:pathLst>
              <a:path w="7508474" h="5687669">
                <a:moveTo>
                  <a:pt x="0" y="0"/>
                </a:moveTo>
                <a:lnTo>
                  <a:pt x="7508475" y="0"/>
                </a:lnTo>
                <a:lnTo>
                  <a:pt x="7508475" y="5687670"/>
                </a:lnTo>
                <a:lnTo>
                  <a:pt x="0" y="5687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27312" y="303332"/>
            <a:ext cx="17633375" cy="357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Thực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tế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xưa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nay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chỉ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nào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hấp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thụ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dục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mới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thể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danh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dự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chấp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kỷ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luật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pháp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nước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chu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toàn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do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hội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90655" y="4506067"/>
            <a:ext cx="10197345" cy="427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-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Việt Nam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truyền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thống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ta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còn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Ở phạm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trù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triết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đình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–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văn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hóa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lớn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Vũ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Khiêu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đặc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biệt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mạnh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đến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yếu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này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80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6320" y="192211"/>
            <a:ext cx="17757977" cy="9902578"/>
            <a:chOff x="0" y="0"/>
            <a:chExt cx="19243012" cy="10730695"/>
          </a:xfrm>
        </p:grpSpPr>
        <p:sp>
          <p:nvSpPr>
            <p:cNvPr id="3" name="Freeform 3"/>
            <p:cNvSpPr/>
            <p:nvPr/>
          </p:nvSpPr>
          <p:spPr>
            <a:xfrm>
              <a:off x="10160" y="16510"/>
              <a:ext cx="19220151" cy="10702755"/>
            </a:xfrm>
            <a:custGeom>
              <a:avLst/>
              <a:gdLst/>
              <a:ahLst/>
              <a:cxnLst/>
              <a:rect l="l" t="t" r="r" b="b"/>
              <a:pathLst>
                <a:path w="19220151" h="10702755">
                  <a:moveTo>
                    <a:pt x="19220151" y="10702755"/>
                  </a:moveTo>
                  <a:lnTo>
                    <a:pt x="0" y="10695135"/>
                  </a:lnTo>
                  <a:lnTo>
                    <a:pt x="0" y="3725222"/>
                  </a:lnTo>
                  <a:lnTo>
                    <a:pt x="17780" y="19050"/>
                  </a:lnTo>
                  <a:lnTo>
                    <a:pt x="9583088" y="0"/>
                  </a:lnTo>
                  <a:lnTo>
                    <a:pt x="19201101" y="5080"/>
                  </a:lnTo>
                  <a:close/>
                </a:path>
              </a:pathLst>
            </a:custGeom>
            <a:solidFill>
              <a:srgbClr val="FFF7E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-3810" y="0"/>
              <a:ext cx="19249362" cy="10729425"/>
            </a:xfrm>
            <a:custGeom>
              <a:avLst/>
              <a:gdLst/>
              <a:ahLst/>
              <a:cxnLst/>
              <a:rect l="l" t="t" r="r" b="b"/>
              <a:pathLst>
                <a:path w="19249362" h="10729425">
                  <a:moveTo>
                    <a:pt x="19215071" y="21590"/>
                  </a:moveTo>
                  <a:cubicBezTo>
                    <a:pt x="19216343" y="34290"/>
                    <a:pt x="19216343" y="44450"/>
                    <a:pt x="19217612" y="54610"/>
                  </a:cubicBezTo>
                  <a:cubicBezTo>
                    <a:pt x="19220152" y="228407"/>
                    <a:pt x="19221421" y="466023"/>
                    <a:pt x="19223962" y="695153"/>
                  </a:cubicBezTo>
                  <a:cubicBezTo>
                    <a:pt x="19223962" y="1026118"/>
                    <a:pt x="19236662" y="7552077"/>
                    <a:pt x="19243012" y="7883042"/>
                  </a:cubicBezTo>
                  <a:cubicBezTo>
                    <a:pt x="19249362" y="8383733"/>
                    <a:pt x="19245552" y="8892911"/>
                    <a:pt x="19245552" y="9393602"/>
                  </a:cubicBezTo>
                  <a:cubicBezTo>
                    <a:pt x="19245552" y="9834889"/>
                    <a:pt x="19246821" y="10242231"/>
                    <a:pt x="19248093" y="10668464"/>
                  </a:cubicBezTo>
                  <a:cubicBezTo>
                    <a:pt x="19248093" y="10690054"/>
                    <a:pt x="19248093" y="10704025"/>
                    <a:pt x="19248093" y="10728154"/>
                  </a:cubicBezTo>
                  <a:cubicBezTo>
                    <a:pt x="19225232" y="10728154"/>
                    <a:pt x="19204912" y="10729425"/>
                    <a:pt x="19127719" y="10728154"/>
                  </a:cubicBezTo>
                  <a:cubicBezTo>
                    <a:pt x="18141263" y="10723075"/>
                    <a:pt x="17139634" y="10729425"/>
                    <a:pt x="16153179" y="10724345"/>
                  </a:cubicBezTo>
                  <a:cubicBezTo>
                    <a:pt x="15561307" y="10720535"/>
                    <a:pt x="14984612" y="10723075"/>
                    <a:pt x="14392739" y="10720535"/>
                  </a:cubicBezTo>
                  <a:cubicBezTo>
                    <a:pt x="14119567" y="10719264"/>
                    <a:pt x="13846396" y="10717995"/>
                    <a:pt x="13573224" y="10716725"/>
                  </a:cubicBezTo>
                  <a:cubicBezTo>
                    <a:pt x="13406287" y="10716725"/>
                    <a:pt x="13254524" y="10717995"/>
                    <a:pt x="13087585" y="10717995"/>
                  </a:cubicBezTo>
                  <a:cubicBezTo>
                    <a:pt x="12662651" y="10716725"/>
                    <a:pt x="11494082" y="10717995"/>
                    <a:pt x="11069149" y="10716725"/>
                  </a:cubicBezTo>
                  <a:cubicBezTo>
                    <a:pt x="10765625" y="10715454"/>
                    <a:pt x="4695141" y="10724345"/>
                    <a:pt x="4391617" y="10723075"/>
                  </a:cubicBezTo>
                  <a:cubicBezTo>
                    <a:pt x="4315736" y="10723075"/>
                    <a:pt x="4224678" y="10724345"/>
                    <a:pt x="4148797" y="10724345"/>
                  </a:cubicBezTo>
                  <a:cubicBezTo>
                    <a:pt x="3966683" y="10724345"/>
                    <a:pt x="3799745" y="10725614"/>
                    <a:pt x="3617630" y="10725614"/>
                  </a:cubicBezTo>
                  <a:cubicBezTo>
                    <a:pt x="3162344" y="10725614"/>
                    <a:pt x="2722233" y="10724345"/>
                    <a:pt x="2266947" y="10723075"/>
                  </a:cubicBezTo>
                  <a:cubicBezTo>
                    <a:pt x="1993776" y="10721804"/>
                    <a:pt x="1720604" y="10720535"/>
                    <a:pt x="1462608" y="10719264"/>
                  </a:cubicBezTo>
                  <a:cubicBezTo>
                    <a:pt x="976969" y="10717995"/>
                    <a:pt x="491331" y="10716725"/>
                    <a:pt x="48260" y="10716725"/>
                  </a:cubicBezTo>
                  <a:cubicBezTo>
                    <a:pt x="38100" y="10716725"/>
                    <a:pt x="29210" y="10716725"/>
                    <a:pt x="19050" y="10715454"/>
                  </a:cubicBezTo>
                  <a:cubicBezTo>
                    <a:pt x="10160" y="10714185"/>
                    <a:pt x="5080" y="10707835"/>
                    <a:pt x="7620" y="10698945"/>
                  </a:cubicBezTo>
                  <a:cubicBezTo>
                    <a:pt x="16510" y="10666546"/>
                    <a:pt x="12700" y="10454389"/>
                    <a:pt x="11430" y="10233744"/>
                  </a:cubicBezTo>
                  <a:cubicBezTo>
                    <a:pt x="10160" y="9783972"/>
                    <a:pt x="6350" y="9342684"/>
                    <a:pt x="7620" y="8892911"/>
                  </a:cubicBezTo>
                  <a:cubicBezTo>
                    <a:pt x="5080" y="8332815"/>
                    <a:pt x="0" y="1399514"/>
                    <a:pt x="7620" y="830933"/>
                  </a:cubicBezTo>
                  <a:cubicBezTo>
                    <a:pt x="8890" y="720611"/>
                    <a:pt x="7620" y="601803"/>
                    <a:pt x="8890" y="491481"/>
                  </a:cubicBezTo>
                  <a:cubicBezTo>
                    <a:pt x="10160" y="313270"/>
                    <a:pt x="12700" y="118085"/>
                    <a:pt x="13970" y="44450"/>
                  </a:cubicBezTo>
                  <a:cubicBezTo>
                    <a:pt x="13970" y="41910"/>
                    <a:pt x="15240" y="39370"/>
                    <a:pt x="16510" y="38100"/>
                  </a:cubicBezTo>
                  <a:cubicBezTo>
                    <a:pt x="38100" y="35560"/>
                    <a:pt x="111926" y="30480"/>
                    <a:pt x="354745" y="29210"/>
                  </a:cubicBezTo>
                  <a:cubicBezTo>
                    <a:pt x="764503" y="25400"/>
                    <a:pt x="1174260" y="22860"/>
                    <a:pt x="1599194" y="20320"/>
                  </a:cubicBezTo>
                  <a:cubicBezTo>
                    <a:pt x="1887542" y="17780"/>
                    <a:pt x="2175890" y="16510"/>
                    <a:pt x="2449062" y="13970"/>
                  </a:cubicBezTo>
                  <a:cubicBezTo>
                    <a:pt x="2722234" y="11430"/>
                    <a:pt x="3010582" y="8890"/>
                    <a:pt x="3283754" y="8890"/>
                  </a:cubicBezTo>
                  <a:cubicBezTo>
                    <a:pt x="3587278" y="7620"/>
                    <a:pt x="3890802" y="10160"/>
                    <a:pt x="4194326" y="8890"/>
                  </a:cubicBezTo>
                  <a:cubicBezTo>
                    <a:pt x="4573731" y="8890"/>
                    <a:pt x="11448555" y="6350"/>
                    <a:pt x="11827960" y="5080"/>
                  </a:cubicBezTo>
                  <a:cubicBezTo>
                    <a:pt x="12192189" y="3810"/>
                    <a:pt x="12556418" y="2540"/>
                    <a:pt x="12935824" y="2540"/>
                  </a:cubicBezTo>
                  <a:cubicBezTo>
                    <a:pt x="13558048" y="1270"/>
                    <a:pt x="14165096" y="0"/>
                    <a:pt x="14787322" y="0"/>
                  </a:cubicBezTo>
                  <a:cubicBezTo>
                    <a:pt x="15045317" y="0"/>
                    <a:pt x="15318488" y="2540"/>
                    <a:pt x="15576483" y="2540"/>
                  </a:cubicBezTo>
                  <a:cubicBezTo>
                    <a:pt x="16289766" y="3810"/>
                    <a:pt x="17018223" y="5080"/>
                    <a:pt x="17731506" y="7620"/>
                  </a:cubicBezTo>
                  <a:cubicBezTo>
                    <a:pt x="18110911" y="8890"/>
                    <a:pt x="18490316" y="12700"/>
                    <a:pt x="18869722" y="16510"/>
                  </a:cubicBezTo>
                  <a:cubicBezTo>
                    <a:pt x="18960778" y="16510"/>
                    <a:pt x="19051836" y="16510"/>
                    <a:pt x="19127719" y="16510"/>
                  </a:cubicBezTo>
                  <a:cubicBezTo>
                    <a:pt x="19196021" y="17780"/>
                    <a:pt x="19204912" y="20320"/>
                    <a:pt x="19215071" y="21590"/>
                  </a:cubicBezTo>
                  <a:close/>
                  <a:moveTo>
                    <a:pt x="19225232" y="10711645"/>
                  </a:moveTo>
                  <a:cubicBezTo>
                    <a:pt x="19226502" y="10695135"/>
                    <a:pt x="19227771" y="10682435"/>
                    <a:pt x="19227771" y="10669735"/>
                  </a:cubicBezTo>
                  <a:cubicBezTo>
                    <a:pt x="19226502" y="10199800"/>
                    <a:pt x="19225232" y="9750027"/>
                    <a:pt x="19225232" y="9266308"/>
                  </a:cubicBezTo>
                  <a:cubicBezTo>
                    <a:pt x="19225232" y="9045664"/>
                    <a:pt x="19227771" y="8825021"/>
                    <a:pt x="19226502" y="8604376"/>
                  </a:cubicBezTo>
                  <a:cubicBezTo>
                    <a:pt x="19226502" y="8400706"/>
                    <a:pt x="19225232" y="8188548"/>
                    <a:pt x="19223962" y="7984878"/>
                  </a:cubicBezTo>
                  <a:cubicBezTo>
                    <a:pt x="19218882" y="7670884"/>
                    <a:pt x="19207452" y="1170385"/>
                    <a:pt x="19207452" y="856392"/>
                  </a:cubicBezTo>
                  <a:cubicBezTo>
                    <a:pt x="19204912" y="593317"/>
                    <a:pt x="19202371" y="321756"/>
                    <a:pt x="19199832" y="63500"/>
                  </a:cubicBezTo>
                  <a:cubicBezTo>
                    <a:pt x="19198562" y="44450"/>
                    <a:pt x="19197293" y="43180"/>
                    <a:pt x="19082188" y="41910"/>
                  </a:cubicBezTo>
                  <a:cubicBezTo>
                    <a:pt x="19036659" y="41910"/>
                    <a:pt x="19006307" y="41910"/>
                    <a:pt x="18960778" y="40640"/>
                  </a:cubicBezTo>
                  <a:cubicBezTo>
                    <a:pt x="18581375" y="36830"/>
                    <a:pt x="18186792" y="31750"/>
                    <a:pt x="17807387" y="30480"/>
                  </a:cubicBezTo>
                  <a:cubicBezTo>
                    <a:pt x="16881639" y="26670"/>
                    <a:pt x="15940713" y="25400"/>
                    <a:pt x="15014965" y="22860"/>
                  </a:cubicBezTo>
                  <a:cubicBezTo>
                    <a:pt x="14878380" y="22860"/>
                    <a:pt x="14726617" y="22860"/>
                    <a:pt x="14590031" y="22860"/>
                  </a:cubicBezTo>
                  <a:cubicBezTo>
                    <a:pt x="14362388" y="22860"/>
                    <a:pt x="14134744" y="22860"/>
                    <a:pt x="13922277" y="22860"/>
                  </a:cubicBezTo>
                  <a:cubicBezTo>
                    <a:pt x="13436640" y="22860"/>
                    <a:pt x="12951000" y="22860"/>
                    <a:pt x="12480538" y="24130"/>
                  </a:cubicBezTo>
                  <a:cubicBezTo>
                    <a:pt x="12070779" y="25400"/>
                    <a:pt x="5165603" y="29210"/>
                    <a:pt x="4755846" y="29210"/>
                  </a:cubicBezTo>
                  <a:cubicBezTo>
                    <a:pt x="4088093" y="29210"/>
                    <a:pt x="3420340" y="26670"/>
                    <a:pt x="2752587" y="33020"/>
                  </a:cubicBezTo>
                  <a:cubicBezTo>
                    <a:pt x="2403533" y="36830"/>
                    <a:pt x="2069657" y="36830"/>
                    <a:pt x="1735780" y="38100"/>
                  </a:cubicBezTo>
                  <a:cubicBezTo>
                    <a:pt x="1159084" y="41910"/>
                    <a:pt x="582388" y="45720"/>
                    <a:pt x="49530" y="50800"/>
                  </a:cubicBezTo>
                  <a:cubicBezTo>
                    <a:pt x="36830" y="50800"/>
                    <a:pt x="34290" y="53340"/>
                    <a:pt x="33020" y="92626"/>
                  </a:cubicBezTo>
                  <a:cubicBezTo>
                    <a:pt x="31750" y="245379"/>
                    <a:pt x="31750" y="398133"/>
                    <a:pt x="30480" y="550886"/>
                  </a:cubicBezTo>
                  <a:cubicBezTo>
                    <a:pt x="29210" y="805475"/>
                    <a:pt x="26670" y="1051577"/>
                    <a:pt x="25400" y="1306166"/>
                  </a:cubicBezTo>
                  <a:cubicBezTo>
                    <a:pt x="20320" y="1577727"/>
                    <a:pt x="26670" y="8214007"/>
                    <a:pt x="29210" y="8485569"/>
                  </a:cubicBezTo>
                  <a:cubicBezTo>
                    <a:pt x="29210" y="8774102"/>
                    <a:pt x="29210" y="9071123"/>
                    <a:pt x="30480" y="9359657"/>
                  </a:cubicBezTo>
                  <a:cubicBezTo>
                    <a:pt x="30480" y="9571814"/>
                    <a:pt x="33020" y="9783972"/>
                    <a:pt x="33020" y="9996129"/>
                  </a:cubicBezTo>
                  <a:cubicBezTo>
                    <a:pt x="33020" y="10225258"/>
                    <a:pt x="33020" y="10454389"/>
                    <a:pt x="31750" y="10669735"/>
                  </a:cubicBezTo>
                  <a:cubicBezTo>
                    <a:pt x="31750" y="10673545"/>
                    <a:pt x="31750" y="10676085"/>
                    <a:pt x="31750" y="10679895"/>
                  </a:cubicBezTo>
                  <a:cubicBezTo>
                    <a:pt x="31750" y="10690054"/>
                    <a:pt x="35560" y="10693865"/>
                    <a:pt x="44450" y="10693865"/>
                  </a:cubicBezTo>
                  <a:cubicBezTo>
                    <a:pt x="142278" y="10693865"/>
                    <a:pt x="354745" y="10695135"/>
                    <a:pt x="552036" y="10695135"/>
                  </a:cubicBezTo>
                  <a:cubicBezTo>
                    <a:pt x="840384" y="10695135"/>
                    <a:pt x="1143908" y="10692595"/>
                    <a:pt x="1432256" y="10695135"/>
                  </a:cubicBezTo>
                  <a:cubicBezTo>
                    <a:pt x="1902719" y="10698945"/>
                    <a:pt x="2373181" y="10701485"/>
                    <a:pt x="2843644" y="10700215"/>
                  </a:cubicBezTo>
                  <a:cubicBezTo>
                    <a:pt x="3147168" y="10698945"/>
                    <a:pt x="3435516" y="10701485"/>
                    <a:pt x="3739040" y="10701485"/>
                  </a:cubicBezTo>
                  <a:cubicBezTo>
                    <a:pt x="4179150" y="10701485"/>
                    <a:pt x="4619260" y="10700215"/>
                    <a:pt x="5059370" y="10701485"/>
                  </a:cubicBezTo>
                  <a:cubicBezTo>
                    <a:pt x="5711947" y="10702754"/>
                    <a:pt x="12875119" y="10692595"/>
                    <a:pt x="13542872" y="10695135"/>
                  </a:cubicBezTo>
                  <a:cubicBezTo>
                    <a:pt x="13831220" y="10696404"/>
                    <a:pt x="14119567" y="10697675"/>
                    <a:pt x="14392739" y="10697675"/>
                  </a:cubicBezTo>
                  <a:cubicBezTo>
                    <a:pt x="14893555" y="10700215"/>
                    <a:pt x="15379194" y="10696404"/>
                    <a:pt x="15880008" y="10700215"/>
                  </a:cubicBezTo>
                  <a:cubicBezTo>
                    <a:pt x="16289766" y="10702754"/>
                    <a:pt x="16699523" y="10702754"/>
                    <a:pt x="17109282" y="10705295"/>
                  </a:cubicBezTo>
                  <a:cubicBezTo>
                    <a:pt x="17716330" y="10709104"/>
                    <a:pt x="18323379" y="10711645"/>
                    <a:pt x="18930427" y="10712915"/>
                  </a:cubicBezTo>
                  <a:cubicBezTo>
                    <a:pt x="19158070" y="10712915"/>
                    <a:pt x="19204912" y="10711645"/>
                    <a:pt x="19225232" y="10711645"/>
                  </a:cubicBezTo>
                  <a:close/>
                </a:path>
              </a:pathLst>
            </a:custGeom>
            <a:solidFill>
              <a:srgbClr val="FFF7E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45534" y="838200"/>
            <a:ext cx="17611852" cy="7477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19"/>
              </a:lnSpc>
            </a:pPr>
            <a:r>
              <a:rPr lang="en-US" sz="3999" dirty="0">
                <a:solidFill>
                  <a:srgbClr val="000000"/>
                </a:solidFill>
                <a:latin typeface="Arial"/>
              </a:rPr>
              <a:t>Theo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ông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(cha con,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chồng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anh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)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ấy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mỗi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giữa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cha con,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anh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tiêu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biểu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bằng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hai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chữ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rất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cao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đặt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một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vị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trang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trọng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trở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thành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cốt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lõi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trong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xã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hội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gồm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5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(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ngũ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luân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)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vua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tôi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cha con,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chồng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vợ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anh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em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bạn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bè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mối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quan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hệ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thầy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trò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lớn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bé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chủ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…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giáo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đặt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đề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: “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đức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khác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.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gốc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người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quân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tử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phải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nắm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lấy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vì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cái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gốc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được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vững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tốt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tự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nhiên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lý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từ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sinh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ra”, hay “Cao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đẹp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rộng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lớn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như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Đạo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của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vua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Nghiêu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vua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Thuấn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cũng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chỉ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có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Hiếu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Đễ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mà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3999" dirty="0" err="1">
                <a:solidFill>
                  <a:srgbClr val="000000"/>
                </a:solidFill>
                <a:latin typeface="Arial"/>
              </a:rPr>
              <a:t>thôi</a:t>
            </a:r>
            <a:r>
              <a:rPr lang="en-US" sz="3999" dirty="0">
                <a:solidFill>
                  <a:srgbClr val="000000"/>
                </a:solidFill>
                <a:latin typeface="Arial"/>
              </a:rPr>
              <a:t>”…</a:t>
            </a:r>
          </a:p>
          <a:p>
            <a:pPr>
              <a:lnSpc>
                <a:spcPts val="5919"/>
              </a:lnSpc>
            </a:pPr>
            <a:endParaRPr lang="en-US" sz="3999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1714</Words>
  <Application>Microsoft Office PowerPoint</Application>
  <PresentationFormat>Custom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Sensei</vt:lpstr>
      <vt:lpstr>Arial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CHƯƠNG VII: VẤN ĐỀ GIA ĐÌNH TRONG THỜI KỲ QUÁ ĐỘ LÊN CHỦ NGHĨA XÃ HỘI</dc:title>
  <cp:lastModifiedBy>Đạt Phạm Việt Tiến</cp:lastModifiedBy>
  <cp:revision>5</cp:revision>
  <dcterms:created xsi:type="dcterms:W3CDTF">2006-08-16T00:00:00Z</dcterms:created>
  <dcterms:modified xsi:type="dcterms:W3CDTF">2023-11-06T16:00:18Z</dcterms:modified>
  <dc:identifier>DAFzZXZcsrY</dc:identifier>
</cp:coreProperties>
</file>

<file path=docProps/thumbnail.jpeg>
</file>